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50" r:id="rId2"/>
  </p:sldMasterIdLst>
  <p:sldIdLst>
    <p:sldId id="285" r:id="rId3"/>
    <p:sldId id="292" r:id="rId4"/>
    <p:sldId id="257" r:id="rId5"/>
    <p:sldId id="258" r:id="rId6"/>
    <p:sldId id="270" r:id="rId7"/>
    <p:sldId id="263" r:id="rId8"/>
    <p:sldId id="264" r:id="rId9"/>
    <p:sldId id="266" r:id="rId10"/>
    <p:sldId id="267" r:id="rId11"/>
    <p:sldId id="268" r:id="rId12"/>
    <p:sldId id="269" r:id="rId13"/>
    <p:sldId id="300" r:id="rId14"/>
    <p:sldId id="271" r:id="rId15"/>
    <p:sldId id="286" r:id="rId16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46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24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14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2D55D13-043F-4D53-9C1A-758DA2AB369E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85F338-850C-433F-ACDA-7C2222282F77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3A198B-73B7-4D7A-9920-E4915A3F889A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ADD631-DFEC-4652-B352-C341681909A5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10" name="直線接點 9">
            <a:extLst>
              <a:ext uri="{FF2B5EF4-FFF2-40B4-BE49-F238E27FC236}">
                <a16:creationId xmlns:a16="http://schemas.microsoft.com/office/drawing/2014/main" id="{06E728DD-1079-4317-925F-DDDB1E243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1" name="直線接點 10">
            <a:extLst>
              <a:ext uri="{FF2B5EF4-FFF2-40B4-BE49-F238E27FC236}">
                <a16:creationId xmlns:a16="http://schemas.microsoft.com/office/drawing/2014/main" id="{96558B1E-3034-484C-A639-32259D449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2" name="直線接點 11">
            <a:extLst>
              <a:ext uri="{FF2B5EF4-FFF2-40B4-BE49-F238E27FC236}">
                <a16:creationId xmlns:a16="http://schemas.microsoft.com/office/drawing/2014/main" id="{63F2A4F4-0B44-436A-94E9-AD8A1908E0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3" name="直線接點 12">
            <a:extLst>
              <a:ext uri="{FF2B5EF4-FFF2-40B4-BE49-F238E27FC236}">
                <a16:creationId xmlns:a16="http://schemas.microsoft.com/office/drawing/2014/main" id="{CFE7268C-D240-40CA-93B9-B615657E8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4" name="直線接點 13">
            <a:extLst>
              <a:ext uri="{FF2B5EF4-FFF2-40B4-BE49-F238E27FC236}">
                <a16:creationId xmlns:a16="http://schemas.microsoft.com/office/drawing/2014/main" id="{43826F75-03F9-4135-9F4B-03033BD93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5" name="直線接點 14">
            <a:extLst>
              <a:ext uri="{FF2B5EF4-FFF2-40B4-BE49-F238E27FC236}">
                <a16:creationId xmlns:a16="http://schemas.microsoft.com/office/drawing/2014/main" id="{FFBC47DB-857C-4338-B6EE-F61AC6B69F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2CDFFA8-9FA5-47E7-884A-C848954BC70A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0480EC57-D5A4-46FB-90A8-0C76D4D08148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B86F5EC-7C4D-4F19-AE1D-0FBB3B1035C2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AC45FAD1-384A-4D90-95FA-AF4C81D386BE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FA0F0B02-E169-423E-9B3F-40ECE8D3A812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C065CD8F-CD8F-4084-AA67-9CA3B87097E6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22" name="日期版面配置區 27">
            <a:extLst>
              <a:ext uri="{FF2B5EF4-FFF2-40B4-BE49-F238E27FC236}">
                <a16:creationId xmlns:a16="http://schemas.microsoft.com/office/drawing/2014/main" id="{7824B9BE-D831-4BF4-8326-06A1FEFC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B55BD-6F5E-41CC-9E81-99E1F10798AD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23" name="頁尾版面配置區 16">
            <a:extLst>
              <a:ext uri="{FF2B5EF4-FFF2-40B4-BE49-F238E27FC236}">
                <a16:creationId xmlns:a16="http://schemas.microsoft.com/office/drawing/2014/main" id="{6A6B7C09-543B-4641-BF0D-F67BDDA9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" name="投影片編號版面配置區 28">
            <a:extLst>
              <a:ext uri="{FF2B5EF4-FFF2-40B4-BE49-F238E27FC236}">
                <a16:creationId xmlns:a16="http://schemas.microsoft.com/office/drawing/2014/main" id="{6365739D-D58C-46A4-A543-8D031945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656C7-8A1A-413B-8361-124FDCA2E6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109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6">
            <a:extLst>
              <a:ext uri="{FF2B5EF4-FFF2-40B4-BE49-F238E27FC236}">
                <a16:creationId xmlns:a16="http://schemas.microsoft.com/office/drawing/2014/main" id="{4170F486-C14B-44AD-B74A-718CB59F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46B7B9C-2F25-463A-9085-2D8470FDA6C6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5" name="投影片編號版面配置區 8">
            <a:extLst>
              <a:ext uri="{FF2B5EF4-FFF2-40B4-BE49-F238E27FC236}">
                <a16:creationId xmlns:a16="http://schemas.microsoft.com/office/drawing/2014/main" id="{E97FF55A-4FC4-4246-9D2F-2617E6690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54B91-A340-448D-822A-C5A07DBC21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9">
            <a:extLst>
              <a:ext uri="{FF2B5EF4-FFF2-40B4-BE49-F238E27FC236}">
                <a16:creationId xmlns:a16="http://schemas.microsoft.com/office/drawing/2014/main" id="{9A95B1E0-D62F-49CA-ACD0-02C91EA200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217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DE8E89-6826-47EE-AAD6-EC3BF8080961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11C22A-C877-47BB-BB3A-2E615516A487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550D7E-E5DE-4C7C-B880-8F2A04FC94E7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F558FE-782D-4DD3-BB98-7C55F118F79E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8" name="直線接點 7">
            <a:extLst>
              <a:ext uri="{FF2B5EF4-FFF2-40B4-BE49-F238E27FC236}">
                <a16:creationId xmlns:a16="http://schemas.microsoft.com/office/drawing/2014/main" id="{C2F94A0D-3D0F-40D3-8C15-BE9AD3AF9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9" name="直線接點 8">
            <a:extLst>
              <a:ext uri="{FF2B5EF4-FFF2-40B4-BE49-F238E27FC236}">
                <a16:creationId xmlns:a16="http://schemas.microsoft.com/office/drawing/2014/main" id="{18B9A863-BF97-4A67-BA26-D3462AC5B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0" name="直線接點 9">
            <a:extLst>
              <a:ext uri="{FF2B5EF4-FFF2-40B4-BE49-F238E27FC236}">
                <a16:creationId xmlns:a16="http://schemas.microsoft.com/office/drawing/2014/main" id="{C92A3DA7-001C-4660-A3A6-63AE5B7D3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1" name="直線接點 10">
            <a:extLst>
              <a:ext uri="{FF2B5EF4-FFF2-40B4-BE49-F238E27FC236}">
                <a16:creationId xmlns:a16="http://schemas.microsoft.com/office/drawing/2014/main" id="{3797F03C-E553-4F9B-A68A-C91C15129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2" name="直線接點 11">
            <a:extLst>
              <a:ext uri="{FF2B5EF4-FFF2-40B4-BE49-F238E27FC236}">
                <a16:creationId xmlns:a16="http://schemas.microsoft.com/office/drawing/2014/main" id="{2C1C8066-B50C-4402-8FEA-27B77CBE7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EB0FA0B-9A3C-401D-A615-62E1DFE4FFBC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DEB5E0C-C1D8-47A4-AFAD-D11A74B8186A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523039A-D19A-45E9-A3D2-E34D779D8F5D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482ABBC2-2CB3-4910-B23D-E309DC98922E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23A1095-49B1-460D-AC43-933C94E2E328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4E331F5A-42C6-4E51-835D-5F588654DAFC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19" name="直線接點 18">
            <a:extLst>
              <a:ext uri="{FF2B5EF4-FFF2-40B4-BE49-F238E27FC236}">
                <a16:creationId xmlns:a16="http://schemas.microsoft.com/office/drawing/2014/main" id="{07D5161F-0698-41B2-98FA-75276966A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日期版面配置區 3">
            <a:extLst>
              <a:ext uri="{FF2B5EF4-FFF2-40B4-BE49-F238E27FC236}">
                <a16:creationId xmlns:a16="http://schemas.microsoft.com/office/drawing/2014/main" id="{D2A398AE-9454-454B-90C5-B83DEDF2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CB05-2E9D-4F3D-9F66-BDA72B5CBC80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21" name="頁尾版面配置區 4">
            <a:extLst>
              <a:ext uri="{FF2B5EF4-FFF2-40B4-BE49-F238E27FC236}">
                <a16:creationId xmlns:a16="http://schemas.microsoft.com/office/drawing/2014/main" id="{52716246-64D5-4E2D-BC80-8A2EE550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5">
            <a:extLst>
              <a:ext uri="{FF2B5EF4-FFF2-40B4-BE49-F238E27FC236}">
                <a16:creationId xmlns:a16="http://schemas.microsoft.com/office/drawing/2014/main" id="{E86FF4D9-97D1-4336-A545-B3803024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3669E-9242-49A9-AD89-B62A46CB75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7365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>
            <a:extLst>
              <a:ext uri="{FF2B5EF4-FFF2-40B4-BE49-F238E27FC236}">
                <a16:creationId xmlns:a16="http://schemas.microsoft.com/office/drawing/2014/main" id="{78A7FC9C-685F-4E17-8AF1-2298F836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F724-3BBC-42DA-A2F1-C0B431AE8213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6" name="頁尾版面配置區 2">
            <a:extLst>
              <a:ext uri="{FF2B5EF4-FFF2-40B4-BE49-F238E27FC236}">
                <a16:creationId xmlns:a16="http://schemas.microsoft.com/office/drawing/2014/main" id="{6A886220-FB5E-4160-9D9C-AF4E5E14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>
            <a:extLst>
              <a:ext uri="{FF2B5EF4-FFF2-40B4-BE49-F238E27FC236}">
                <a16:creationId xmlns:a16="http://schemas.microsoft.com/office/drawing/2014/main" id="{F0B5FB6E-553F-426B-A1F2-C72823BE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62EAE-F217-4C7B-A5C4-8CA5CF8654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2003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13">
            <a:extLst>
              <a:ext uri="{FF2B5EF4-FFF2-40B4-BE49-F238E27FC236}">
                <a16:creationId xmlns:a16="http://schemas.microsoft.com/office/drawing/2014/main" id="{8BDFD79B-69AC-4F70-B32B-1AA954C1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EF43-13DA-44C3-B2C6-F351CBC1EC14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8" name="頁尾版面配置區 2">
            <a:extLst>
              <a:ext uri="{FF2B5EF4-FFF2-40B4-BE49-F238E27FC236}">
                <a16:creationId xmlns:a16="http://schemas.microsoft.com/office/drawing/2014/main" id="{74BADA68-9040-421F-8C1F-2CF3C11A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22">
            <a:extLst>
              <a:ext uri="{FF2B5EF4-FFF2-40B4-BE49-F238E27FC236}">
                <a16:creationId xmlns:a16="http://schemas.microsoft.com/office/drawing/2014/main" id="{B651A5B5-772C-443F-8782-4DE7319C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D38E-7D59-49C6-9B28-CFCDEC9F92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5953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5">
            <a:extLst>
              <a:ext uri="{FF2B5EF4-FFF2-40B4-BE49-F238E27FC236}">
                <a16:creationId xmlns:a16="http://schemas.microsoft.com/office/drawing/2014/main" id="{EEC18DCA-2436-4F6B-A793-AE74C64F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8A4943-E172-4A2F-91D3-7FDD44C3B26C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4" name="投影片編號版面配置區 6">
            <a:extLst>
              <a:ext uri="{FF2B5EF4-FFF2-40B4-BE49-F238E27FC236}">
                <a16:creationId xmlns:a16="http://schemas.microsoft.com/office/drawing/2014/main" id="{79AFA5CF-0F8C-4EFD-962D-BE4DAE510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9FA8F-5180-4F17-BB67-32F261AB64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7">
            <a:extLst>
              <a:ext uri="{FF2B5EF4-FFF2-40B4-BE49-F238E27FC236}">
                <a16:creationId xmlns:a16="http://schemas.microsoft.com/office/drawing/2014/main" id="{A8D898D8-D770-434D-A79D-D3791D8C53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4643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>
            <a:extLst>
              <a:ext uri="{FF2B5EF4-FFF2-40B4-BE49-F238E27FC236}">
                <a16:creationId xmlns:a16="http://schemas.microsoft.com/office/drawing/2014/main" id="{9CEC08AE-883A-4D04-867E-A5FA41FC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C905-F6EB-4728-8B8B-D3967B0498C4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7B3C2F4-726A-4F37-9555-A7CF5F6C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22">
            <a:extLst>
              <a:ext uri="{FF2B5EF4-FFF2-40B4-BE49-F238E27FC236}">
                <a16:creationId xmlns:a16="http://schemas.microsoft.com/office/drawing/2014/main" id="{D9A043BE-7679-41AD-AC30-ABBC17FD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8B17-26FF-4332-909E-C5DCE2DF9AB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813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>
            <a:extLst>
              <a:ext uri="{FF2B5EF4-FFF2-40B4-BE49-F238E27FC236}">
                <a16:creationId xmlns:a16="http://schemas.microsoft.com/office/drawing/2014/main" id="{2B8F68D1-0ACB-4702-843C-A16155137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 dirty="0"/>
          </a:p>
        </p:txBody>
      </p:sp>
      <p:sp>
        <p:nvSpPr>
          <p:cNvPr id="6" name="直線接點 5">
            <a:extLst>
              <a:ext uri="{FF2B5EF4-FFF2-40B4-BE49-F238E27FC236}">
                <a16:creationId xmlns:a16="http://schemas.microsoft.com/office/drawing/2014/main" id="{1EB75E55-12AE-4AC6-8082-512AF51858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 dirty="0"/>
          </a:p>
        </p:txBody>
      </p:sp>
      <p:sp>
        <p:nvSpPr>
          <p:cNvPr id="7" name="直線接點 17">
            <a:extLst>
              <a:ext uri="{FF2B5EF4-FFF2-40B4-BE49-F238E27FC236}">
                <a16:creationId xmlns:a16="http://schemas.microsoft.com/office/drawing/2014/main" id="{0617D32A-C2EF-488C-916B-D1F61FB2A1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8" name="直線接點 18">
            <a:extLst>
              <a:ext uri="{FF2B5EF4-FFF2-40B4-BE49-F238E27FC236}">
                <a16:creationId xmlns:a16="http://schemas.microsoft.com/office/drawing/2014/main" id="{61A65705-3881-43CD-B250-99A5A8751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5FA6A58-92CB-472B-A2C9-5750F0B6428B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10" name="直線接點 20">
            <a:extLst>
              <a:ext uri="{FF2B5EF4-FFF2-40B4-BE49-F238E27FC236}">
                <a16:creationId xmlns:a16="http://schemas.microsoft.com/office/drawing/2014/main" id="{5A3334E8-9C5C-43B2-AEF3-A6BA62963F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95DF923-A3E1-4D8C-9523-39C4D5004036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2" name="日期版面配置區 20">
            <a:extLst>
              <a:ext uri="{FF2B5EF4-FFF2-40B4-BE49-F238E27FC236}">
                <a16:creationId xmlns:a16="http://schemas.microsoft.com/office/drawing/2014/main" id="{3356D08E-C466-4B86-91AB-2747FE24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9DA1B2A-BC2D-47DC-939C-03CD91AEC126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13" name="投影片編號版面配置區 21">
            <a:extLst>
              <a:ext uri="{FF2B5EF4-FFF2-40B4-BE49-F238E27FC236}">
                <a16:creationId xmlns:a16="http://schemas.microsoft.com/office/drawing/2014/main" id="{CCBAB3E7-4485-4A6E-B7A3-A7B84D9E2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87978-E9D7-437F-A1F4-A181EE1486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頁尾版面配置區 22">
            <a:extLst>
              <a:ext uri="{FF2B5EF4-FFF2-40B4-BE49-F238E27FC236}">
                <a16:creationId xmlns:a16="http://schemas.microsoft.com/office/drawing/2014/main" id="{47E7ABDF-CE0C-4E50-AC04-AA3831962A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3787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2738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>
            <a:extLst>
              <a:ext uri="{FF2B5EF4-FFF2-40B4-BE49-F238E27FC236}">
                <a16:creationId xmlns:a16="http://schemas.microsoft.com/office/drawing/2014/main" id="{D8A2A044-B008-4937-B0A3-BA03AF996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42D2101-92A4-4D19-A7BF-59901FCE2852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7" name="直線接點 17">
            <a:extLst>
              <a:ext uri="{FF2B5EF4-FFF2-40B4-BE49-F238E27FC236}">
                <a16:creationId xmlns:a16="http://schemas.microsoft.com/office/drawing/2014/main" id="{0328D6E0-1342-47BB-A704-BD7DF1B7A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6DFBDC-ACED-40C0-AA42-D207FA3AF7D4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9" name="直線接點 19">
            <a:extLst>
              <a:ext uri="{FF2B5EF4-FFF2-40B4-BE49-F238E27FC236}">
                <a16:creationId xmlns:a16="http://schemas.microsoft.com/office/drawing/2014/main" id="{E042C9E5-0EBF-44AF-9058-2D6A21B92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10" name="直線接點 9">
            <a:extLst>
              <a:ext uri="{FF2B5EF4-FFF2-40B4-BE49-F238E27FC236}">
                <a16:creationId xmlns:a16="http://schemas.microsoft.com/office/drawing/2014/main" id="{E6AD3D11-80EA-4582-B06A-95B5D0030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 dirty="0"/>
          </a:p>
        </p:txBody>
      </p:sp>
      <p:sp>
        <p:nvSpPr>
          <p:cNvPr id="11" name="直線接點 23">
            <a:extLst>
              <a:ext uri="{FF2B5EF4-FFF2-40B4-BE49-F238E27FC236}">
                <a16:creationId xmlns:a16="http://schemas.microsoft.com/office/drawing/2014/main" id="{0769183D-CD1E-4DA0-A8B3-E63D84587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日期版面配置區 16">
            <a:extLst>
              <a:ext uri="{FF2B5EF4-FFF2-40B4-BE49-F238E27FC236}">
                <a16:creationId xmlns:a16="http://schemas.microsoft.com/office/drawing/2014/main" id="{BDC00E24-8AE2-49F2-B3F2-C103A573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27E5B95-4A06-4FAF-A4F8-83E5254F8F12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13" name="投影片編號版面配置區 17">
            <a:extLst>
              <a:ext uri="{FF2B5EF4-FFF2-40B4-BE49-F238E27FC236}">
                <a16:creationId xmlns:a16="http://schemas.microsoft.com/office/drawing/2014/main" id="{78941D81-094B-435C-BEF9-A7538F2C44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DC65-3756-4526-8C4D-F5C838CF3B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頁尾版面配置區 20">
            <a:extLst>
              <a:ext uri="{FF2B5EF4-FFF2-40B4-BE49-F238E27FC236}">
                <a16:creationId xmlns:a16="http://schemas.microsoft.com/office/drawing/2014/main" id="{FA2305BF-0502-45C6-8F07-294051D4B9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95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>
            <a:extLst>
              <a:ext uri="{FF2B5EF4-FFF2-40B4-BE49-F238E27FC236}">
                <a16:creationId xmlns:a16="http://schemas.microsoft.com/office/drawing/2014/main" id="{83153266-6E98-4A0C-BA59-E6F0F97C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57F8-2E70-48F1-B765-219E1890AAA6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5" name="頁尾版面配置區 2">
            <a:extLst>
              <a:ext uri="{FF2B5EF4-FFF2-40B4-BE49-F238E27FC236}">
                <a16:creationId xmlns:a16="http://schemas.microsoft.com/office/drawing/2014/main" id="{FB16F566-216A-40D9-ACC4-6CC67D27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>
            <a:extLst>
              <a:ext uri="{FF2B5EF4-FFF2-40B4-BE49-F238E27FC236}">
                <a16:creationId xmlns:a16="http://schemas.microsoft.com/office/drawing/2014/main" id="{AE181DCE-5951-438C-A21A-36321C1A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5FF2-BF5D-4AC8-8280-84E39F51724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0424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>
            <a:extLst>
              <a:ext uri="{FF2B5EF4-FFF2-40B4-BE49-F238E27FC236}">
                <a16:creationId xmlns:a16="http://schemas.microsoft.com/office/drawing/2014/main" id="{4F8154AF-7E50-4D20-B779-5FEDCE8D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85122-7184-45D1-9B72-3B689624E07A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5" name="頁尾版面配置區 2">
            <a:extLst>
              <a:ext uri="{FF2B5EF4-FFF2-40B4-BE49-F238E27FC236}">
                <a16:creationId xmlns:a16="http://schemas.microsoft.com/office/drawing/2014/main" id="{D1221A9E-D5A5-40DB-8AFE-FA6C9639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>
            <a:extLst>
              <a:ext uri="{FF2B5EF4-FFF2-40B4-BE49-F238E27FC236}">
                <a16:creationId xmlns:a16="http://schemas.microsoft.com/office/drawing/2014/main" id="{147F760B-3D6F-43B6-B65B-B22C4514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9E5E-0196-4A0B-A44E-FB438C4FA45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835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44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07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54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5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8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126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FDB2515-4CE9-4041-9596-649055E6F84B}" type="datetimeFigureOut">
              <a:rPr lang="zh-TW" altLang="en-US" smtClean="0"/>
              <a:t>2023/8/30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0FC93BF-AEC4-47AC-B235-00C9366F9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20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>
            <a:extLst>
              <a:ext uri="{FF2B5EF4-FFF2-40B4-BE49-F238E27FC236}">
                <a16:creationId xmlns:a16="http://schemas.microsoft.com/office/drawing/2014/main" id="{6CE652C0-DDE8-4EAA-B833-D3BE3CC73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 dirty="0"/>
          </a:p>
        </p:txBody>
      </p:sp>
      <p:sp>
        <p:nvSpPr>
          <p:cNvPr id="22" name="標題版面配置區 21">
            <a:extLst>
              <a:ext uri="{FF2B5EF4-FFF2-40B4-BE49-F238E27FC236}">
                <a16:creationId xmlns:a16="http://schemas.microsoft.com/office/drawing/2014/main" id="{5E75EE1A-A42C-4799-B02C-174D8B27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8" name="文字版面配置區 12">
            <a:extLst>
              <a:ext uri="{FF2B5EF4-FFF2-40B4-BE49-F238E27FC236}">
                <a16:creationId xmlns:a16="http://schemas.microsoft.com/office/drawing/2014/main" id="{2942FF69-4B7F-475D-AF9B-C107297065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4" name="日期版面配置區 13">
            <a:extLst>
              <a:ext uri="{FF2B5EF4-FFF2-40B4-BE49-F238E27FC236}">
                <a16:creationId xmlns:a16="http://schemas.microsoft.com/office/drawing/2014/main" id="{D199C68A-A779-4DD2-9004-1415EB46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F98F281-1505-43B5-957B-F43D78FC4DDE}" type="datetimeFigureOut">
              <a:rPr lang="zh-TW" altLang="en-US"/>
              <a:pPr>
                <a:defRPr/>
              </a:pPr>
              <a:t>2023/8/30</a:t>
            </a:fld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654A7FC-DC24-48D0-A47C-7235AC3C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直線接點 6">
            <a:extLst>
              <a:ext uri="{FF2B5EF4-FFF2-40B4-BE49-F238E27FC236}">
                <a16:creationId xmlns:a16="http://schemas.microsoft.com/office/drawing/2014/main" id="{EFD9CCA3-53EC-46A4-886F-355F4018F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kumimoji="0" lang="en-US" sz="1800"/>
          </a:p>
        </p:txBody>
      </p:sp>
      <p:sp>
        <p:nvSpPr>
          <p:cNvPr id="1032" name="直線接點 8">
            <a:extLst>
              <a:ext uri="{FF2B5EF4-FFF2-40B4-BE49-F238E27FC236}">
                <a16:creationId xmlns:a16="http://schemas.microsoft.com/office/drawing/2014/main" id="{92146855-DE90-4EA4-A06B-415C76ADA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97412E7-5CD7-4247-B9CA-C338263449AD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/>
          </a:p>
        </p:txBody>
      </p:sp>
      <p:sp>
        <p:nvSpPr>
          <p:cNvPr id="1034" name="直線接點 10">
            <a:extLst>
              <a:ext uri="{FF2B5EF4-FFF2-40B4-BE49-F238E27FC236}">
                <a16:creationId xmlns:a16="http://schemas.microsoft.com/office/drawing/2014/main" id="{26BEC261-9A2F-48FF-A04D-7A08396C3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BB29A2C-FDA2-4BD1-B4FE-58C731D75162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en-US" sz="1800" dirty="0"/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A151EC9F-EECB-485D-ADBC-D723B6F93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A9562A-8EBB-4386-A6B7-2E145A438B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17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pitchFamily="18" charset="-12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iStockphoto,交通運輸,兒童,學校,學生,實地考察,教育,校車,樂趣,返校,運輸">
            <a:extLst>
              <a:ext uri="{FF2B5EF4-FFF2-40B4-BE49-F238E27FC236}">
                <a16:creationId xmlns:a16="http://schemas.microsoft.com/office/drawing/2014/main" id="{35D32D9F-B215-496E-968D-D4E14238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0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896E7BA4-E06D-46A3-8774-CB371451F8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06564" y="130175"/>
            <a:ext cx="8137525" cy="647700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b="1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 </a:t>
            </a:r>
            <a:r>
              <a:rPr lang="en-US" altLang="zh-TW" sz="4400" b="1" u="sng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104</a:t>
            </a:r>
            <a:r>
              <a:rPr lang="zh-TW" altLang="zh-TW" sz="4400" b="1" u="sng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寶貝</a:t>
            </a:r>
            <a:r>
              <a:rPr lang="zh-TW" altLang="en-US" sz="4400" b="1" u="sng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開</a:t>
            </a:r>
            <a:r>
              <a:rPr lang="zh-TW" altLang="zh-TW" sz="4400" b="1" u="sng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學第</a:t>
            </a:r>
            <a:r>
              <a:rPr lang="zh-TW" altLang="zh-TW" sz="4400" b="1" u="sng" kern="100" dirty="0">
                <a:solidFill>
                  <a:srgbClr val="002060"/>
                </a:solidFill>
                <a:latin typeface="華康棒棒體W5破音字2" panose="040F0500000000000000" pitchFamily="82" charset="-120"/>
                <a:ea typeface="華康棒棒體W5破音字2" panose="040F0500000000000000" pitchFamily="82" charset="-120"/>
                <a:cs typeface="Times New Roman"/>
              </a:rPr>
              <a:t>一</a:t>
            </a:r>
            <a:r>
              <a:rPr lang="zh-TW" altLang="zh-TW" sz="4400" b="1" u="sng" kern="100" dirty="0">
                <a:solidFill>
                  <a:srgbClr val="002060"/>
                </a:solidFill>
                <a:latin typeface="華康棒棒體W5注音字" panose="040F0500000000000000" pitchFamily="82" charset="-120"/>
                <a:ea typeface="華康棒棒體W5注音字" panose="040F0500000000000000" pitchFamily="82" charset="-120"/>
                <a:cs typeface="Times New Roman"/>
              </a:rPr>
              <a:t>天流程</a:t>
            </a:r>
            <a:endParaRPr lang="zh-TW" altLang="en-US" sz="4800" b="1" u="sng" dirty="0">
              <a:solidFill>
                <a:srgbClr val="002060"/>
              </a:solidFill>
              <a:latin typeface="華康棒棒體W5注音字" panose="040F0500000000000000" pitchFamily="82" charset="-120"/>
              <a:ea typeface="華康棒棒體W5注音字" panose="040F0500000000000000" pitchFamily="82" charset="-120"/>
            </a:endParaRPr>
          </a:p>
        </p:txBody>
      </p:sp>
      <p:sp>
        <p:nvSpPr>
          <p:cNvPr id="4103" name="Rectangle 2">
            <a:extLst>
              <a:ext uri="{FF2B5EF4-FFF2-40B4-BE49-F238E27FC236}">
                <a16:creationId xmlns:a16="http://schemas.microsoft.com/office/drawing/2014/main" id="{E048E902-D1F9-4D99-A2DA-8B649CC1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13" y="979487"/>
            <a:ext cx="10703773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1.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找到寶貝的座位。</a:t>
            </a: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2.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家長幫寶貝掛上名牌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第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3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、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4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、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5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點可自行視狀況調整順序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3.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找到開學禮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御守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 →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親子一起帶著御守到教室後方找老師拍照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（為寶貝留下美好的回憶）。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4.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打開御守→拿出小卡和糖果→陪孩子讀老師的一封信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→小卡放桌上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寫學習單要用到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，糖果收書包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→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家長協助把御守按照原來樣子摺回去 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可以當幸運符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5.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將帶來的</a:t>
            </a:r>
            <a:r>
              <a:rPr lang="zh-TW" altLang="en-US" sz="2400" b="1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美勞用具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，連同衛生紙、備用衣物、潔牙用具、輕便雨衣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(</a:t>
            </a:r>
            <a:r>
              <a:rPr lang="zh-TW" altLang="en-US" sz="24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都要貼好姓名貼</a:t>
            </a:r>
            <a:r>
              <a:rPr lang="en-US" altLang="zh-TW" sz="24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等個人物品放入後面置物櫃。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(</a:t>
            </a:r>
            <a:r>
              <a:rPr lang="zh-TW" altLang="en-US" sz="2400" b="1" i="1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色筆、膠水請留在桌上待用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6.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完成以上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5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點，帶孩子回座位坐好，檢查</a:t>
            </a: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6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本課本，協助孩子寫上班級姓名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座號，科任老師名字在聯絡簿最後一頁課表裡。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zh-TW" altLang="en-US" sz="2400" kern="10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  全體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坐好等老師交待孩子要做的事。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7.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家長聽老師講解資料袋裡的資料，孩子安靜完成學習單</a:t>
            </a:r>
            <a:endParaRPr lang="en-US" altLang="zh-TW" sz="2400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defTabSz="914400" fontAlgn="base">
              <a:buClr>
                <a:srgbClr val="3B435B"/>
              </a:buClr>
              <a:buNone/>
              <a:defRPr/>
            </a:pPr>
            <a:r>
              <a:rPr lang="en-US" altLang="zh-TW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7.</a:t>
            </a:r>
            <a:r>
              <a:rPr lang="zh-TW" altLang="en-US" sz="2400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家長利用時間填寫資料袋裡的資料。</a:t>
            </a:r>
            <a:endParaRPr lang="en-US" altLang="zh-TW" sz="2400" kern="100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</p:txBody>
      </p:sp>
      <p:sp>
        <p:nvSpPr>
          <p:cNvPr id="9221" name="文字方塊 1">
            <a:extLst>
              <a:ext uri="{FF2B5EF4-FFF2-40B4-BE49-F238E27FC236}">
                <a16:creationId xmlns:a16="http://schemas.microsoft.com/office/drawing/2014/main" id="{9CE66098-F8B5-4FB4-BD11-0895406B6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413" y="33575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1" lang="zh-TW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2">
            <a:extLst>
              <a:ext uri="{FF2B5EF4-FFF2-40B4-BE49-F238E27FC236}">
                <a16:creationId xmlns:a16="http://schemas.microsoft.com/office/drawing/2014/main" id="{4991E1ED-F7B9-417A-82C0-CF1256016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94" y="0"/>
            <a:ext cx="4721225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93162632-B17C-420D-9DC2-FD13D823BF55}"/>
              </a:ext>
            </a:extLst>
          </p:cNvPr>
          <p:cNvSpPr/>
          <p:nvPr/>
        </p:nvSpPr>
        <p:spPr>
          <a:xfrm>
            <a:off x="1890441" y="4736764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5B24D1B-7614-416E-9584-9B8F070F1C58}"/>
              </a:ext>
            </a:extLst>
          </p:cNvPr>
          <p:cNvSpPr/>
          <p:nvPr/>
        </p:nvSpPr>
        <p:spPr>
          <a:xfrm>
            <a:off x="4650999" y="4647916"/>
            <a:ext cx="5250614" cy="197151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AC51B48-7555-45DA-A264-831EEAA8A393}"/>
              </a:ext>
            </a:extLst>
          </p:cNvPr>
          <p:cNvSpPr/>
          <p:nvPr/>
        </p:nvSpPr>
        <p:spPr>
          <a:xfrm>
            <a:off x="1890441" y="5897131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73432DF-E65C-48DA-9DBC-5A18710A7FEE}"/>
              </a:ext>
            </a:extLst>
          </p:cNvPr>
          <p:cNvSpPr/>
          <p:nvPr/>
        </p:nvSpPr>
        <p:spPr>
          <a:xfrm>
            <a:off x="4768948" y="6133514"/>
            <a:ext cx="1327052" cy="305387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4F6CAC-9BC4-48EB-93EF-FEEED01D5045}"/>
              </a:ext>
            </a:extLst>
          </p:cNvPr>
          <p:cNvSpPr txBox="1"/>
          <p:nvPr/>
        </p:nvSpPr>
        <p:spPr>
          <a:xfrm>
            <a:off x="547534" y="182131"/>
            <a:ext cx="42214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8</a:t>
            </a:r>
          </a:p>
          <a:p>
            <a:pPr lvl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牙醫到校免費塗氟服務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家長同意書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664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3">
            <a:extLst>
              <a:ext uri="{FF2B5EF4-FFF2-40B4-BE49-F238E27FC236}">
                <a16:creationId xmlns:a16="http://schemas.microsoft.com/office/drawing/2014/main" id="{3DEF13D4-169B-490A-AEC7-040C001F27B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2256"/>
          <a:stretch/>
        </p:blipFill>
        <p:spPr>
          <a:xfrm>
            <a:off x="4620115" y="154745"/>
            <a:ext cx="5785632" cy="670325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0FAC782-3EB8-46B2-80A1-8CE81FAD7746}"/>
              </a:ext>
            </a:extLst>
          </p:cNvPr>
          <p:cNvSpPr txBox="1"/>
          <p:nvPr/>
        </p:nvSpPr>
        <p:spPr>
          <a:xfrm>
            <a:off x="306143" y="357840"/>
            <a:ext cx="450870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9</a:t>
            </a: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含氟漱口水防齲計畫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家長同意書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DC19185-D879-4FA2-8E78-32BBC94F5448}"/>
              </a:ext>
            </a:extLst>
          </p:cNvPr>
          <p:cNvSpPr/>
          <p:nvPr/>
        </p:nvSpPr>
        <p:spPr>
          <a:xfrm>
            <a:off x="1704973" y="4398668"/>
            <a:ext cx="2638916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78EEDA4-5069-4DE8-8933-67A331571FA6}"/>
              </a:ext>
            </a:extLst>
          </p:cNvPr>
          <p:cNvSpPr/>
          <p:nvPr/>
        </p:nvSpPr>
        <p:spPr>
          <a:xfrm>
            <a:off x="4549777" y="4398668"/>
            <a:ext cx="5661024" cy="220449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807BA4B-6518-41BD-ACD2-E5979BC6CA3A}"/>
              </a:ext>
            </a:extLst>
          </p:cNvPr>
          <p:cNvSpPr/>
          <p:nvPr/>
        </p:nvSpPr>
        <p:spPr>
          <a:xfrm>
            <a:off x="2363372" y="5844384"/>
            <a:ext cx="1910179" cy="778152"/>
          </a:xfrm>
          <a:prstGeom prst="roundRect">
            <a:avLst>
              <a:gd name="adj" fmla="val 16667"/>
            </a:avLst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25E6D3E-CE68-4AB8-A72D-AB6660D9AC83}"/>
              </a:ext>
            </a:extLst>
          </p:cNvPr>
          <p:cNvSpPr/>
          <p:nvPr/>
        </p:nvSpPr>
        <p:spPr>
          <a:xfrm>
            <a:off x="4673600" y="6233460"/>
            <a:ext cx="2360612" cy="266700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32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93162632-B17C-420D-9DC2-FD13D823BF55}"/>
              </a:ext>
            </a:extLst>
          </p:cNvPr>
          <p:cNvSpPr/>
          <p:nvPr/>
        </p:nvSpPr>
        <p:spPr>
          <a:xfrm>
            <a:off x="980555" y="4956001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　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回條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AC51B48-7555-45DA-A264-831EEAA8A393}"/>
              </a:ext>
            </a:extLst>
          </p:cNvPr>
          <p:cNvSpPr/>
          <p:nvPr/>
        </p:nvSpPr>
        <p:spPr>
          <a:xfrm>
            <a:off x="9076571" y="5894589"/>
            <a:ext cx="1728480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4F6CAC-9BC4-48EB-93EF-FEEED01D5045}"/>
              </a:ext>
            </a:extLst>
          </p:cNvPr>
          <p:cNvSpPr txBox="1"/>
          <p:nvPr/>
        </p:nvSpPr>
        <p:spPr>
          <a:xfrm>
            <a:off x="44447" y="177549"/>
            <a:ext cx="39499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10</a:t>
            </a:r>
          </a:p>
          <a:p>
            <a:pPr lvl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防身警報器使用通知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700C21C-79AD-490A-9B5B-BD7514446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5" t="6520" r="3995" b="10648"/>
          <a:stretch/>
        </p:blipFill>
        <p:spPr>
          <a:xfrm rot="16200000">
            <a:off x="2921072" y="1111972"/>
            <a:ext cx="6608828" cy="446225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15B24D1B-7614-416E-9584-9B8F070F1C58}"/>
              </a:ext>
            </a:extLst>
          </p:cNvPr>
          <p:cNvSpPr/>
          <p:nvPr/>
        </p:nvSpPr>
        <p:spPr>
          <a:xfrm>
            <a:off x="3735388" y="4748394"/>
            <a:ext cx="5082214" cy="197151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73432DF-E65C-48DA-9DBC-5A18710A7FEE}"/>
              </a:ext>
            </a:extLst>
          </p:cNvPr>
          <p:cNvSpPr/>
          <p:nvPr/>
        </p:nvSpPr>
        <p:spPr>
          <a:xfrm>
            <a:off x="6096000" y="6283665"/>
            <a:ext cx="2360612" cy="266700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001FF1-9B05-44A2-BE96-26D15B20065C}"/>
              </a:ext>
            </a:extLst>
          </p:cNvPr>
          <p:cNvSpPr/>
          <p:nvPr/>
        </p:nvSpPr>
        <p:spPr>
          <a:xfrm>
            <a:off x="152538" y="1688470"/>
            <a:ext cx="3323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請家長檢查警報器是否能正常使用，並請協助孩子佩掛在書包上、勿隨意取下</a:t>
            </a:r>
            <a:r>
              <a:rPr lang="en-US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如有故障請儘快帶回更換</a:t>
            </a:r>
            <a:r>
              <a:rPr lang="en-US" altLang="zh-TW" sz="2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133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6760" y="105772"/>
            <a:ext cx="107992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◎家長帶回留存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不用交回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宣導通知單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從小保護牙齒保護牙齒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部曲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DM)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宣導通知單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學校含氟漱口水防齲計畫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DM)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18" y="2204564"/>
            <a:ext cx="3080825" cy="44094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0" y="2204564"/>
            <a:ext cx="3310762" cy="44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iStockphoto,交通運輸,兒童,學校,學生,實地考察,教育,校車,樂趣,返校,運輸">
            <a:extLst>
              <a:ext uri="{FF2B5EF4-FFF2-40B4-BE49-F238E27FC236}">
                <a16:creationId xmlns:a16="http://schemas.microsoft.com/office/drawing/2014/main" id="{B2F44595-81F8-41AF-9DE4-02AF7357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0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B2EBAE03-D295-449F-A5FA-197875B0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78" y="180975"/>
            <a:ext cx="11183818" cy="45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endParaRPr kumimoji="1"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1"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zh-TW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kumimoji="1" lang="zh-TW" altLang="en-US" sz="4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kumimoji="1" lang="en-US" altLang="zh-TW" sz="4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功課袋</a:t>
            </a:r>
            <a:r>
              <a:rPr kumimoji="1"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(B4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軟式資料袋</a:t>
            </a:r>
            <a:r>
              <a:rPr kumimoji="1"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kumimoji="1"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kumimoji="1" lang="zh-TW" altLang="en-US" sz="28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整理回家功課使用，需要每天放在書包裡。</a:t>
            </a: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1"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發「防身警報器」及老師給寶貝的「開學見面禮」。</a:t>
            </a:r>
            <a:endParaRPr kumimoji="1"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請小朋友每天都要掛著</a:t>
            </a:r>
            <a:r>
              <a:rPr kumimoji="1"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有名字的識別名牌來上學</a:t>
            </a:r>
            <a:r>
              <a:rPr kumimoji="1" lang="zh-TW" altLang="zh-TW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 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請詳細填妥資料後，放回資料袋中，於</a:t>
            </a:r>
            <a:r>
              <a:rPr kumimoji="1"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9/1</a:t>
            </a:r>
            <a:r>
              <a:rPr kumimoji="1"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前交回給導師。</a:t>
            </a:r>
            <a:endParaRPr kumimoji="1" lang="en-US" altLang="zh-TW" sz="3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1"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en-US" altLang="zh-TW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kumimoji="1"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請家長 </a:t>
            </a:r>
            <a:r>
              <a:rPr kumimoji="1" lang="en-US" altLang="zh-TW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08:40</a:t>
            </a:r>
            <a:r>
              <a:rPr kumimoji="1" lang="en-US" altLang="zh-TW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1"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移駕至 </a:t>
            </a:r>
            <a:r>
              <a:rPr kumimoji="1" lang="en-US" altLang="zh-TW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2F </a:t>
            </a:r>
            <a:r>
              <a:rPr kumimoji="1"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演藝廳 </a:t>
            </a:r>
            <a:r>
              <a:rPr kumimoji="1"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</a:t>
            </a:r>
            <a:r>
              <a:rPr kumimoji="1"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新生家長座談會 </a:t>
            </a:r>
            <a:endParaRPr kumimoji="1"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5E59C3C-C18E-4088-BD4B-AC131AC46E7E}"/>
              </a:ext>
            </a:extLst>
          </p:cNvPr>
          <p:cNvSpPr txBox="1">
            <a:spLocks noChangeArrowheads="1"/>
          </p:cNvSpPr>
          <p:nvPr/>
        </p:nvSpPr>
        <p:spPr>
          <a:xfrm>
            <a:off x="1242647" y="180975"/>
            <a:ext cx="7019925" cy="146208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/>
                <a:ea typeface="新細明體" pitchFamily="18" charset="-120"/>
              </a:defRPr>
            </a:lvl9pPr>
          </a:lstStyle>
          <a:p>
            <a:pPr defTabSz="914400" fontAlgn="auto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575F6D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 </a:t>
            </a:r>
            <a:endParaRPr lang="zh-TW" altLang="en-US" sz="4800" dirty="0">
              <a:solidFill>
                <a:prstClr val="black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5197238-6B2A-4AE5-ACDE-BB37A218C7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23889" y="227013"/>
            <a:ext cx="7320037" cy="1689819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4800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 </a:t>
            </a:r>
            <a:r>
              <a:rPr lang="zh-TW" altLang="en-US" sz="5300" b="1" dirty="0">
                <a:solidFill>
                  <a:srgbClr val="0070C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爸媽看過來</a:t>
            </a:r>
            <a:r>
              <a:rPr lang="en-US" altLang="zh-TW" sz="5300" b="1" dirty="0">
                <a:solidFill>
                  <a:srgbClr val="0070C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—</a:t>
            </a:r>
            <a:br>
              <a:rPr lang="en-US" altLang="zh-TW" sz="5300" b="1" dirty="0">
                <a:solidFill>
                  <a:srgbClr val="0070C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</a:br>
            <a:r>
              <a:rPr lang="en-US" altLang="zh-TW" sz="5300" b="1" dirty="0">
                <a:solidFill>
                  <a:srgbClr val="00206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      </a:t>
            </a:r>
            <a:r>
              <a:rPr lang="zh-TW" altLang="en-US" sz="5300" b="1" dirty="0">
                <a:solidFill>
                  <a:srgbClr val="00206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       </a:t>
            </a:r>
            <a:r>
              <a:rPr lang="zh-TW" altLang="en-US" sz="5300" b="1" u="sng" dirty="0">
                <a:solidFill>
                  <a:srgbClr val="0070C0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新生資料袋說明</a:t>
            </a:r>
            <a:endParaRPr lang="zh-TW" altLang="en-US" sz="4800" b="1" u="sng" dirty="0">
              <a:solidFill>
                <a:srgbClr val="0070C0"/>
              </a:solidFill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pic>
        <p:nvPicPr>
          <p:cNvPr id="10243" name="Picture 5" descr="iStockphoto,交通運輸,兒童,學校,學生,實地考察,教育,校車,樂趣,返校,運輸">
            <a:extLst>
              <a:ext uri="{FF2B5EF4-FFF2-40B4-BE49-F238E27FC236}">
                <a16:creationId xmlns:a16="http://schemas.microsoft.com/office/drawing/2014/main" id="{D4B955FB-FA85-478E-8D71-0274E546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227013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>
            <a:extLst>
              <a:ext uri="{FF2B5EF4-FFF2-40B4-BE49-F238E27FC236}">
                <a16:creationId xmlns:a16="http://schemas.microsoft.com/office/drawing/2014/main" id="{C54EA690-1BCE-4C2A-A7BA-F6C443DD0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967" y="2155656"/>
            <a:ext cx="955951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  <a:ea typeface="新細明體" panose="02020500000000000000" pitchFamily="18" charset="-120"/>
              </a:defRPr>
            </a:lvl9pPr>
          </a:lstStyle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一、家長填寫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kumimoji="1"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kumimoji="1"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請最遲在後天</a:t>
            </a:r>
            <a:r>
              <a:rPr kumimoji="1"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(9/1)</a:t>
            </a:r>
            <a:r>
              <a:rPr kumimoji="1"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全部交回，謝謝您的配合。</a:t>
            </a:r>
            <a:endParaRPr kumimoji="1"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（請用</a:t>
            </a:r>
            <a:r>
              <a:rPr kumimoji="1" lang="zh-TW" altLang="en-US" sz="28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原子筆</a:t>
            </a:r>
            <a:r>
              <a:rPr kumimoji="1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填寫詳細，簽名請</a:t>
            </a:r>
            <a:r>
              <a:rPr kumimoji="1"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簽全名</a:t>
            </a:r>
            <a:r>
              <a:rPr kumimoji="1"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勿有遺漏。）</a:t>
            </a:r>
            <a:endParaRPr kumimoji="1" lang="en-US" altLang="zh-TW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1" lang="zh-TW" alt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1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">
            <a:extLst>
              <a:ext uri="{FF2B5EF4-FFF2-40B4-BE49-F238E27FC236}">
                <a16:creationId xmlns:a16="http://schemas.microsoft.com/office/drawing/2014/main" id="{62FC7657-1F57-4B0B-9F2C-9A5D33678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31" y="77053"/>
            <a:ext cx="4771869" cy="670389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1707D2C-C9AE-4E54-BDD0-A93C9CBFEEDA}"/>
              </a:ext>
            </a:extLst>
          </p:cNvPr>
          <p:cNvSpPr txBox="1"/>
          <p:nvPr/>
        </p:nvSpPr>
        <p:spPr>
          <a:xfrm>
            <a:off x="191947" y="115733"/>
            <a:ext cx="27904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99CC00"/>
                </a:solidFill>
                <a:latin typeface="Arial Black" panose="020B0A04020102020204" pitchFamily="34" charset="0"/>
                <a:ea typeface="微軟正黑體" panose="020B0604030504040204" pitchFamily="34" charset="-120"/>
              </a:rPr>
              <a:t>1</a:t>
            </a:r>
          </a:p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學生資料調查</a:t>
            </a:r>
          </a:p>
        </p:txBody>
      </p:sp>
      <p:pic>
        <p:nvPicPr>
          <p:cNvPr id="5" name="圖片 4" descr="掃描全能王 2020-08-26 17.54.12_2">
            <a:extLst>
              <a:ext uri="{FF2B5EF4-FFF2-40B4-BE49-F238E27FC236}">
                <a16:creationId xmlns:a16="http://schemas.microsoft.com/office/drawing/2014/main" id="{33C93BFA-0BD3-405F-9779-57E0E9201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93" y="115733"/>
            <a:ext cx="4858893" cy="6703894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97011470-2AA4-4CE3-B755-758088725EC4}"/>
              </a:ext>
            </a:extLst>
          </p:cNvPr>
          <p:cNvSpPr/>
          <p:nvPr/>
        </p:nvSpPr>
        <p:spPr>
          <a:xfrm>
            <a:off x="5206583" y="1163171"/>
            <a:ext cx="2028670" cy="52465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D75703F-45FF-4C0E-ABA4-7BE8DDBE36AA}"/>
              </a:ext>
            </a:extLst>
          </p:cNvPr>
          <p:cNvSpPr/>
          <p:nvPr/>
        </p:nvSpPr>
        <p:spPr>
          <a:xfrm>
            <a:off x="206636" y="2101492"/>
            <a:ext cx="2028670" cy="524655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10" name="矩形: 圓角 6">
            <a:extLst>
              <a:ext uri="{FF2B5EF4-FFF2-40B4-BE49-F238E27FC236}">
                <a16:creationId xmlns:a16="http://schemas.microsoft.com/office/drawing/2014/main" id="{0FFE777B-0754-4D31-B5AB-AD05A7668C6C}"/>
              </a:ext>
            </a:extLst>
          </p:cNvPr>
          <p:cNvSpPr/>
          <p:nvPr/>
        </p:nvSpPr>
        <p:spPr>
          <a:xfrm>
            <a:off x="547026" y="2797042"/>
            <a:ext cx="1384324" cy="154544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共二頁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  <p:sp>
        <p:nvSpPr>
          <p:cNvPr id="11" name="矩形: 圓角 5">
            <a:extLst>
              <a:ext uri="{FF2B5EF4-FFF2-40B4-BE49-F238E27FC236}">
                <a16:creationId xmlns:a16="http://schemas.microsoft.com/office/drawing/2014/main" id="{873AA3A4-B322-48E0-8886-B4ACB9C87167}"/>
              </a:ext>
            </a:extLst>
          </p:cNvPr>
          <p:cNvSpPr/>
          <p:nvPr/>
        </p:nvSpPr>
        <p:spPr>
          <a:xfrm>
            <a:off x="7777394" y="652874"/>
            <a:ext cx="4266559" cy="3178898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: 圓角 6">
            <a:extLst>
              <a:ext uri="{FF2B5EF4-FFF2-40B4-BE49-F238E27FC236}">
                <a16:creationId xmlns:a16="http://schemas.microsoft.com/office/drawing/2014/main" id="{0FFE777B-0754-4D31-B5AB-AD05A7668C6C}"/>
              </a:ext>
            </a:extLst>
          </p:cNvPr>
          <p:cNvSpPr/>
          <p:nvPr/>
        </p:nvSpPr>
        <p:spPr>
          <a:xfrm>
            <a:off x="376829" y="4481589"/>
            <a:ext cx="1829801" cy="1367667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★安心就學方案申請★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2FF1471-60F2-4BD0-9854-54EE0EBEED44}"/>
              </a:ext>
            </a:extLst>
          </p:cNvPr>
          <p:cNvCxnSpPr>
            <a:cxnSpLocks/>
          </p:cNvCxnSpPr>
          <p:nvPr/>
        </p:nvCxnSpPr>
        <p:spPr>
          <a:xfrm flipV="1">
            <a:off x="2574388" y="3024554"/>
            <a:ext cx="4989698" cy="198354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76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1D45C83-9660-4D23-9525-A5BB30AB2A5A}"/>
              </a:ext>
            </a:extLst>
          </p:cNvPr>
          <p:cNvSpPr txBox="1"/>
          <p:nvPr/>
        </p:nvSpPr>
        <p:spPr>
          <a:xfrm>
            <a:off x="118551" y="115530"/>
            <a:ext cx="25194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2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基本資料調查表</a:t>
            </a:r>
          </a:p>
        </p:txBody>
      </p:sp>
      <p:pic>
        <p:nvPicPr>
          <p:cNvPr id="5" name="圖片 4" descr="掃描全能王 2020-08-26 17.54.12_3">
            <a:extLst>
              <a:ext uri="{FF2B5EF4-FFF2-40B4-BE49-F238E27FC236}">
                <a16:creationId xmlns:a16="http://schemas.microsoft.com/office/drawing/2014/main" id="{B95252B6-B8E0-4AB7-AF1A-B684F8B79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79" y="279191"/>
            <a:ext cx="4538057" cy="6299616"/>
          </a:xfrm>
          <a:prstGeom prst="rect">
            <a:avLst/>
          </a:prstGeom>
        </p:spPr>
      </p:pic>
      <p:pic>
        <p:nvPicPr>
          <p:cNvPr id="6" name="圖片 5" descr="掃描全能王 2020-08-26 17.54.12_4">
            <a:extLst>
              <a:ext uri="{FF2B5EF4-FFF2-40B4-BE49-F238E27FC236}">
                <a16:creationId xmlns:a16="http://schemas.microsoft.com/office/drawing/2014/main" id="{988977F4-CB99-473C-85DD-8AB65636A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07" y="279191"/>
            <a:ext cx="4549561" cy="6275257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0FFE777B-0754-4D31-B5AB-AD05A7668C6C}"/>
              </a:ext>
            </a:extLst>
          </p:cNvPr>
          <p:cNvSpPr/>
          <p:nvPr/>
        </p:nvSpPr>
        <p:spPr>
          <a:xfrm>
            <a:off x="324364" y="2370520"/>
            <a:ext cx="1609125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共四頁，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B75BCB-5AB1-4E7A-A3F8-5D8C0E445470}"/>
              </a:ext>
            </a:extLst>
          </p:cNvPr>
          <p:cNvSpPr/>
          <p:nvPr/>
        </p:nvSpPr>
        <p:spPr>
          <a:xfrm>
            <a:off x="263365" y="3987066"/>
            <a:ext cx="2250292" cy="153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「喜歡的科目、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困難的科目」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兩個欄位，</a:t>
            </a:r>
            <a:endParaRPr lang="en-US" altLang="zh-TW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TW" altLang="en-US" sz="2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先空白不寫。</a:t>
            </a:r>
            <a:endParaRPr lang="en-US" altLang="zh-TW" sz="32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68343A2-420A-4FEE-8D77-9B57DBB4CF24}"/>
              </a:ext>
            </a:extLst>
          </p:cNvPr>
          <p:cNvSpPr/>
          <p:nvPr/>
        </p:nvSpPr>
        <p:spPr>
          <a:xfrm>
            <a:off x="2638007" y="2124222"/>
            <a:ext cx="4413707" cy="153862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D50E491-8A9F-468F-B3E0-EC0F8992F28E}"/>
              </a:ext>
            </a:extLst>
          </p:cNvPr>
          <p:cNvSpPr/>
          <p:nvPr/>
        </p:nvSpPr>
        <p:spPr>
          <a:xfrm>
            <a:off x="164891" y="4039599"/>
            <a:ext cx="2071872" cy="153862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297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1D45C83-9660-4D23-9525-A5BB30AB2A5A}"/>
              </a:ext>
            </a:extLst>
          </p:cNvPr>
          <p:cNvSpPr txBox="1"/>
          <p:nvPr/>
        </p:nvSpPr>
        <p:spPr>
          <a:xfrm>
            <a:off x="164890" y="254834"/>
            <a:ext cx="31473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3</a:t>
            </a:r>
          </a:p>
          <a:p>
            <a:pPr lvl="0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基本資料調查表</a:t>
            </a:r>
          </a:p>
          <a:p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掃描全能王 2020-08-26 17.54.12_5">
            <a:extLst>
              <a:ext uri="{FF2B5EF4-FFF2-40B4-BE49-F238E27FC236}">
                <a16:creationId xmlns:a16="http://schemas.microsoft.com/office/drawing/2014/main" id="{44594E50-E012-4C3D-94F0-68300C48CE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45" y="254833"/>
            <a:ext cx="4159990" cy="5793410"/>
          </a:xfrm>
          <a:prstGeom prst="rect">
            <a:avLst/>
          </a:prstGeom>
        </p:spPr>
      </p:pic>
      <p:pic>
        <p:nvPicPr>
          <p:cNvPr id="8" name="圖片 7" descr="掃描全能王 2020-08-26 17.54.12_6">
            <a:extLst>
              <a:ext uri="{FF2B5EF4-FFF2-40B4-BE49-F238E27FC236}">
                <a16:creationId xmlns:a16="http://schemas.microsoft.com/office/drawing/2014/main" id="{2F2E7743-BB1A-4823-9332-1DA5DAFBD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05" y="205482"/>
            <a:ext cx="4481640" cy="6182523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C0754F22-6FD9-47DD-B4D4-6BCF04487758}"/>
              </a:ext>
            </a:extLst>
          </p:cNvPr>
          <p:cNvSpPr/>
          <p:nvPr/>
        </p:nvSpPr>
        <p:spPr>
          <a:xfrm>
            <a:off x="404803" y="2187101"/>
            <a:ext cx="1536538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共四頁，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填完整、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不遺漏</a:t>
            </a:r>
          </a:p>
        </p:txBody>
      </p:sp>
    </p:spTree>
    <p:extLst>
      <p:ext uri="{BB962C8B-B14F-4D97-AF65-F5344CB8AC3E}">
        <p14:creationId xmlns:p14="http://schemas.microsoft.com/office/powerpoint/2010/main" val="355551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7">
            <a:extLst>
              <a:ext uri="{FF2B5EF4-FFF2-40B4-BE49-F238E27FC236}">
                <a16:creationId xmlns:a16="http://schemas.microsoft.com/office/drawing/2014/main" id="{C8AC72D5-0282-4236-8D7E-A8823426F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4960" y="-1419040"/>
            <a:ext cx="6708098" cy="984598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D161D3E-7F65-420D-A6CC-1EAAED953907}"/>
              </a:ext>
            </a:extLst>
          </p:cNvPr>
          <p:cNvSpPr txBox="1"/>
          <p:nvPr/>
        </p:nvSpPr>
        <p:spPr>
          <a:xfrm>
            <a:off x="164891" y="254833"/>
            <a:ext cx="23487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3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台北市博愛國小學生緊急連絡卡</a:t>
            </a:r>
            <a:endParaRPr lang="zh-TW" alt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933CD42-8D28-4EF7-86AC-E360183249A3}"/>
              </a:ext>
            </a:extLst>
          </p:cNvPr>
          <p:cNvSpPr/>
          <p:nvPr/>
        </p:nvSpPr>
        <p:spPr>
          <a:xfrm>
            <a:off x="464152" y="3112078"/>
            <a:ext cx="1582604" cy="136766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全部填寫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D4EE4E3-955C-4DE5-BC49-788342E16177}"/>
              </a:ext>
            </a:extLst>
          </p:cNvPr>
          <p:cNvSpPr/>
          <p:nvPr/>
        </p:nvSpPr>
        <p:spPr>
          <a:xfrm>
            <a:off x="3812496" y="5915053"/>
            <a:ext cx="2408421" cy="52465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438A084-32C1-4DD0-8463-C7B89183BC56}"/>
              </a:ext>
            </a:extLst>
          </p:cNvPr>
          <p:cNvSpPr/>
          <p:nvPr/>
        </p:nvSpPr>
        <p:spPr>
          <a:xfrm>
            <a:off x="464152" y="4756509"/>
            <a:ext cx="1582604" cy="52465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" y="-9863"/>
            <a:ext cx="12027109" cy="686786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76AF3BE-242C-4341-BFF7-9E4F4E55C85C}"/>
              </a:ext>
            </a:extLst>
          </p:cNvPr>
          <p:cNvSpPr txBox="1"/>
          <p:nvPr/>
        </p:nvSpPr>
        <p:spPr>
          <a:xfrm>
            <a:off x="-2" y="70166"/>
            <a:ext cx="78787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9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8">
            <a:extLst>
              <a:ext uri="{FF2B5EF4-FFF2-40B4-BE49-F238E27FC236}">
                <a16:creationId xmlns:a16="http://schemas.microsoft.com/office/drawing/2014/main" id="{083BCDCF-3A32-43A4-AC04-D7C2CE653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7" y="0"/>
            <a:ext cx="46101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08A1A63-5018-4AF1-A3FF-15CD01F51084}"/>
              </a:ext>
            </a:extLst>
          </p:cNvPr>
          <p:cNvSpPr txBox="1"/>
          <p:nvPr/>
        </p:nvSpPr>
        <p:spPr>
          <a:xfrm>
            <a:off x="268622" y="428496"/>
            <a:ext cx="40554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5</a:t>
            </a:r>
          </a:p>
          <a:p>
            <a:pPr lvl="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學生健康檢查紀錄卡</a:t>
            </a:r>
            <a:endParaRPr lang="zh-TW" altLang="en-US" sz="7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DB4FC8C-3294-4788-9EA8-93AC7C14ACC3}"/>
              </a:ext>
            </a:extLst>
          </p:cNvPr>
          <p:cNvSpPr/>
          <p:nvPr/>
        </p:nvSpPr>
        <p:spPr>
          <a:xfrm>
            <a:off x="4483936" y="299804"/>
            <a:ext cx="4610099" cy="2473377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0B3CD68-7D67-442E-94C8-3BB97D1C3343}"/>
              </a:ext>
            </a:extLst>
          </p:cNvPr>
          <p:cNvSpPr/>
          <p:nvPr/>
        </p:nvSpPr>
        <p:spPr>
          <a:xfrm>
            <a:off x="1955591" y="2906704"/>
            <a:ext cx="2368448" cy="1292501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只要填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學生基本資料、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健康基本資料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039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0">
            <a:extLst>
              <a:ext uri="{FF2B5EF4-FFF2-40B4-BE49-F238E27FC236}">
                <a16:creationId xmlns:a16="http://schemas.microsoft.com/office/drawing/2014/main" id="{48E6CB4D-140D-447A-82B2-F8B6D713E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789487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51A60AD-91BE-4861-9CC0-84DD4ADAE721}"/>
              </a:ext>
            </a:extLst>
          </p:cNvPr>
          <p:cNvSpPr txBox="1"/>
          <p:nvPr/>
        </p:nvSpPr>
        <p:spPr>
          <a:xfrm>
            <a:off x="164891" y="254833"/>
            <a:ext cx="3949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6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學生心臟病問卷暨篩檢表</a:t>
            </a: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2619EF4-0DCC-4897-91A8-D198245FC6BF}"/>
              </a:ext>
            </a:extLst>
          </p:cNvPr>
          <p:cNvSpPr/>
          <p:nvPr/>
        </p:nvSpPr>
        <p:spPr>
          <a:xfrm>
            <a:off x="487179" y="1907899"/>
            <a:ext cx="2368448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只要填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第一頁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7A386E2-D6BB-4081-B894-4B85267B0A53}"/>
              </a:ext>
            </a:extLst>
          </p:cNvPr>
          <p:cNvSpPr/>
          <p:nvPr/>
        </p:nvSpPr>
        <p:spPr>
          <a:xfrm>
            <a:off x="4114800" y="0"/>
            <a:ext cx="4979235" cy="685800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86CFB30-AC2E-451B-987E-860D990BADE5}"/>
              </a:ext>
            </a:extLst>
          </p:cNvPr>
          <p:cNvSpPr/>
          <p:nvPr/>
        </p:nvSpPr>
        <p:spPr>
          <a:xfrm>
            <a:off x="9220695" y="1907898"/>
            <a:ext cx="2825647" cy="778152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請勾選同意</a:t>
            </a:r>
            <a:r>
              <a:rPr lang="en-US" altLang="zh-TW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</a:t>
            </a:r>
            <a:endParaRPr lang="en-US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並簽全名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6B92C8A-CA99-46D2-9888-D30019ED5412}"/>
              </a:ext>
            </a:extLst>
          </p:cNvPr>
          <p:cNvSpPr/>
          <p:nvPr/>
        </p:nvSpPr>
        <p:spPr>
          <a:xfrm>
            <a:off x="6805536" y="1907898"/>
            <a:ext cx="1729798" cy="51216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41CF94E-8C1F-4A89-881D-D5AE74980E08}"/>
              </a:ext>
            </a:extLst>
          </p:cNvPr>
          <p:cNvSpPr/>
          <p:nvPr/>
        </p:nvSpPr>
        <p:spPr>
          <a:xfrm>
            <a:off x="4114800" y="3798277"/>
            <a:ext cx="4979235" cy="28048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0FB63D7-998C-4160-A7C1-7AEEA9F65851}"/>
              </a:ext>
            </a:extLst>
          </p:cNvPr>
          <p:cNvSpPr/>
          <p:nvPr/>
        </p:nvSpPr>
        <p:spPr>
          <a:xfrm>
            <a:off x="562916" y="4728462"/>
            <a:ext cx="2692119" cy="16160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0270D7B-3008-4403-A504-EBBDEA93228F}"/>
              </a:ext>
            </a:extLst>
          </p:cNvPr>
          <p:cNvSpPr/>
          <p:nvPr/>
        </p:nvSpPr>
        <p:spPr>
          <a:xfrm>
            <a:off x="562916" y="4728462"/>
            <a:ext cx="2692119" cy="138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除了填寫</a:t>
            </a:r>
            <a:r>
              <a:rPr kumimoji="1" lang="zh-TW" altLang="en-US" sz="24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基本資料</a:t>
            </a:r>
            <a:r>
              <a:rPr kumimoji="1"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外，底下的</a:t>
            </a:r>
            <a:r>
              <a:rPr kumimoji="1"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三個問題務必勾選</a:t>
            </a:r>
            <a:r>
              <a:rPr kumimoji="1"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kumimoji="1" lang="en-US" altLang="zh-TW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279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掃描全能王 2020-08-26 17.54.12_11">
            <a:extLst>
              <a:ext uri="{FF2B5EF4-FFF2-40B4-BE49-F238E27FC236}">
                <a16:creationId xmlns:a16="http://schemas.microsoft.com/office/drawing/2014/main" id="{AF07839C-CDD5-498E-8570-49284ADFC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50" y="0"/>
            <a:ext cx="4748213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4A57F4-3074-4712-A259-482A82A121D6}"/>
              </a:ext>
            </a:extLst>
          </p:cNvPr>
          <p:cNvSpPr txBox="1"/>
          <p:nvPr/>
        </p:nvSpPr>
        <p:spPr>
          <a:xfrm>
            <a:off x="164891" y="156047"/>
            <a:ext cx="4174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rgbClr val="99CC00"/>
                </a:solidFill>
                <a:latin typeface="Arial Black" panose="020B0A04020102020204" pitchFamily="34" charset="0"/>
              </a:rPr>
              <a:t>7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預防接種調查表</a:t>
            </a: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3E7EF0B-C395-4DE3-8F03-B0FB5FF22375}"/>
              </a:ext>
            </a:extLst>
          </p:cNvPr>
          <p:cNvSpPr/>
          <p:nvPr/>
        </p:nvSpPr>
        <p:spPr>
          <a:xfrm>
            <a:off x="1849958" y="1819248"/>
            <a:ext cx="2495864" cy="778152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endParaRPr lang="en-US" altLang="zh-TW" sz="2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DBFF3F8-FBB3-4502-9787-BBE8CF6DF957}"/>
              </a:ext>
            </a:extLst>
          </p:cNvPr>
          <p:cNvSpPr/>
          <p:nvPr/>
        </p:nvSpPr>
        <p:spPr>
          <a:xfrm>
            <a:off x="4483936" y="1019331"/>
            <a:ext cx="4610099" cy="166672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9530098-004D-4EA4-948D-0F6821A1DAA1}"/>
              </a:ext>
            </a:extLst>
          </p:cNvPr>
          <p:cNvSpPr/>
          <p:nvPr/>
        </p:nvSpPr>
        <p:spPr>
          <a:xfrm>
            <a:off x="1843944" y="3167802"/>
            <a:ext cx="2495864" cy="1206782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請浮貼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預防接種紀錄卡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50B5DC9-10F2-4FB1-8DC6-9D76BACE026E}"/>
              </a:ext>
            </a:extLst>
          </p:cNvPr>
          <p:cNvSpPr/>
          <p:nvPr/>
        </p:nvSpPr>
        <p:spPr>
          <a:xfrm>
            <a:off x="4483935" y="2861788"/>
            <a:ext cx="4610100" cy="2339799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請浮貼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預防接種紀錄卡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黃卡</a:t>
            </a:r>
            <a:r>
              <a:rPr lang="en-US" altLang="zh-TW" sz="2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0AEC340-83D3-46F7-9DA3-A06F8597938D}"/>
              </a:ext>
            </a:extLst>
          </p:cNvPr>
          <p:cNvSpPr/>
          <p:nvPr/>
        </p:nvSpPr>
        <p:spPr>
          <a:xfrm>
            <a:off x="2170501" y="6051017"/>
            <a:ext cx="2169307" cy="672898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請簽全名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634023-BE43-4FA6-8A9E-AB54B295E167}"/>
              </a:ext>
            </a:extLst>
          </p:cNvPr>
          <p:cNvSpPr/>
          <p:nvPr/>
        </p:nvSpPr>
        <p:spPr>
          <a:xfrm>
            <a:off x="4483935" y="6211750"/>
            <a:ext cx="4652128" cy="512165"/>
          </a:xfrm>
          <a:prstGeom prst="round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4389609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都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壁窗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TM03457491[[fn=都會]]</Template>
  <TotalTime>346</TotalTime>
  <Words>691</Words>
  <Application>Microsoft Office PowerPoint</Application>
  <PresentationFormat>寬螢幕</PresentationFormat>
  <Paragraphs>94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9" baseType="lpstr">
      <vt:lpstr>華康棒棒體W5注音字</vt:lpstr>
      <vt:lpstr>華康棒棒體W5破音字2</vt:lpstr>
      <vt:lpstr>華康新特圓體</vt:lpstr>
      <vt:lpstr>微軟正黑體</vt:lpstr>
      <vt:lpstr>新細明體</vt:lpstr>
      <vt:lpstr>標楷體</vt:lpstr>
      <vt:lpstr>Arial</vt:lpstr>
      <vt:lpstr>Arial Black</vt:lpstr>
      <vt:lpstr>Calibri Light</vt:lpstr>
      <vt:lpstr>Century Schoolbook</vt:lpstr>
      <vt:lpstr>Times New Roman</vt:lpstr>
      <vt:lpstr>Wingdings</vt:lpstr>
      <vt:lpstr>Wingdings 2</vt:lpstr>
      <vt:lpstr>都會</vt:lpstr>
      <vt:lpstr>壁窗</vt:lpstr>
      <vt:lpstr> 104寶貝開學第一天流程</vt:lpstr>
      <vt:lpstr> 爸媽看過來—              新生資料袋說明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小一新生表單</dc:title>
  <dc:creator>周如茵</dc:creator>
  <cp:lastModifiedBy>teacher1</cp:lastModifiedBy>
  <cp:revision>80</cp:revision>
  <dcterms:created xsi:type="dcterms:W3CDTF">2020-08-26T10:03:51Z</dcterms:created>
  <dcterms:modified xsi:type="dcterms:W3CDTF">2023-08-29T23:42:25Z</dcterms:modified>
</cp:coreProperties>
</file>