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74" r:id="rId4"/>
    <p:sldId id="270" r:id="rId5"/>
    <p:sldId id="264" r:id="rId6"/>
    <p:sldId id="263" r:id="rId7"/>
    <p:sldId id="266" r:id="rId8"/>
    <p:sldId id="267" r:id="rId9"/>
    <p:sldId id="265" r:id="rId10"/>
    <p:sldId id="269" r:id="rId11"/>
    <p:sldId id="273" r:id="rId12"/>
    <p:sldId id="275" r:id="rId13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7153A585-9EDC-4B6D-B6AF-FA5AE9A56968}">
          <p14:sldIdLst>
            <p14:sldId id="256"/>
            <p14:sldId id="257"/>
            <p14:sldId id="274"/>
            <p14:sldId id="270"/>
            <p14:sldId id="264"/>
            <p14:sldId id="263"/>
            <p14:sldId id="266"/>
            <p14:sldId id="267"/>
            <p14:sldId id="265"/>
            <p14:sldId id="269"/>
            <p14:sldId id="273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許月馨" initials="許月馨" lastIdx="1" clrIdx="0">
    <p:extLst>
      <p:ext uri="{19B8F6BF-5375-455C-9EA6-DF929625EA0E}">
        <p15:presenceInfo xmlns:p15="http://schemas.microsoft.com/office/powerpoint/2012/main" userId="S-1-5-21-257265411-1028758915-1123697301-11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46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24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14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73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93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744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07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5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653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88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126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FDB2515-4CE9-4041-9596-649055E6F84B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420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9421EF-779F-43E7-9685-169BDD4C9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小一新生表單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59C63A9-320B-472C-8597-CF37FD3B22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博愛國小 一年級導師</a:t>
            </a:r>
          </a:p>
        </p:txBody>
      </p:sp>
    </p:spTree>
    <p:extLst>
      <p:ext uri="{BB962C8B-B14F-4D97-AF65-F5344CB8AC3E}">
        <p14:creationId xmlns:p14="http://schemas.microsoft.com/office/powerpoint/2010/main" val="3084521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13">
            <a:extLst>
              <a:ext uri="{FF2B5EF4-FFF2-40B4-BE49-F238E27FC236}">
                <a16:creationId xmlns:a16="http://schemas.microsoft.com/office/drawing/2014/main" id="{3DEF13D4-169B-490A-AEC7-040C001F27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77" y="0"/>
            <a:ext cx="593725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0FAC782-3EB8-46B2-80A1-8CE81FAD7746}"/>
              </a:ext>
            </a:extLst>
          </p:cNvPr>
          <p:cNvSpPr txBox="1"/>
          <p:nvPr/>
        </p:nvSpPr>
        <p:spPr>
          <a:xfrm>
            <a:off x="164891" y="254833"/>
            <a:ext cx="45087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7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國小學童含氟漱口水防齲計畫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家長同意書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DC19185-D879-4FA2-8E78-32BBC94F5448}"/>
              </a:ext>
            </a:extLst>
          </p:cNvPr>
          <p:cNvSpPr/>
          <p:nvPr/>
        </p:nvSpPr>
        <p:spPr>
          <a:xfrm>
            <a:off x="258579" y="3039924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請沿虛線撕下後填寫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家長回條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78EEDA4-5069-4DE8-8933-67A331571FA6}"/>
              </a:ext>
            </a:extLst>
          </p:cNvPr>
          <p:cNvSpPr/>
          <p:nvPr/>
        </p:nvSpPr>
        <p:spPr>
          <a:xfrm>
            <a:off x="4549777" y="4398668"/>
            <a:ext cx="5661024" cy="2204499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807BA4B-6518-41BD-ACD2-E5979BC6CA3A}"/>
              </a:ext>
            </a:extLst>
          </p:cNvPr>
          <p:cNvSpPr/>
          <p:nvPr/>
        </p:nvSpPr>
        <p:spPr>
          <a:xfrm>
            <a:off x="258579" y="4023836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25E6D3E-CE68-4AB8-A72D-AB6660D9AC83}"/>
              </a:ext>
            </a:extLst>
          </p:cNvPr>
          <p:cNvSpPr/>
          <p:nvPr/>
        </p:nvSpPr>
        <p:spPr>
          <a:xfrm>
            <a:off x="4673600" y="6233460"/>
            <a:ext cx="2360612" cy="266700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932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0FAC782-3EB8-46B2-80A1-8CE81FAD7746}"/>
              </a:ext>
            </a:extLst>
          </p:cNvPr>
          <p:cNvSpPr txBox="1"/>
          <p:nvPr/>
        </p:nvSpPr>
        <p:spPr>
          <a:xfrm>
            <a:off x="164891" y="254833"/>
            <a:ext cx="4508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8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防身警報器使用通知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DC19185-D879-4FA2-8E78-32BBC94F5448}"/>
              </a:ext>
            </a:extLst>
          </p:cNvPr>
          <p:cNvSpPr/>
          <p:nvPr/>
        </p:nvSpPr>
        <p:spPr>
          <a:xfrm>
            <a:off x="258579" y="3039924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請沿虛線撕下後填寫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家長回條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807BA4B-6518-41BD-ACD2-E5979BC6CA3A}"/>
              </a:ext>
            </a:extLst>
          </p:cNvPr>
          <p:cNvSpPr/>
          <p:nvPr/>
        </p:nvSpPr>
        <p:spPr>
          <a:xfrm>
            <a:off x="258579" y="4023836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A78F8D2-D33E-40C2-9D0F-6C3E8CEC3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63" y="0"/>
            <a:ext cx="5123441" cy="6831254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178EEDA4-5069-4DE8-8933-67A331571FA6}"/>
              </a:ext>
            </a:extLst>
          </p:cNvPr>
          <p:cNvSpPr/>
          <p:nvPr/>
        </p:nvSpPr>
        <p:spPr>
          <a:xfrm>
            <a:off x="4888463" y="4844191"/>
            <a:ext cx="5355916" cy="205601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25E6D3E-CE68-4AB8-A72D-AB6660D9AC83}"/>
              </a:ext>
            </a:extLst>
          </p:cNvPr>
          <p:cNvSpPr/>
          <p:nvPr/>
        </p:nvSpPr>
        <p:spPr>
          <a:xfrm>
            <a:off x="7671660" y="6307810"/>
            <a:ext cx="2340243" cy="402358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14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DEAA3B41-E122-406C-BD02-8213C15C2C9C}"/>
              </a:ext>
            </a:extLst>
          </p:cNvPr>
          <p:cNvSpPr/>
          <p:nvPr/>
        </p:nvSpPr>
        <p:spPr>
          <a:xfrm>
            <a:off x="258579" y="3039924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請沿虛線撕下後填寫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家長回條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D3EE6AB-A344-4656-BCA1-59966DFECBA4}"/>
              </a:ext>
            </a:extLst>
          </p:cNvPr>
          <p:cNvSpPr/>
          <p:nvPr/>
        </p:nvSpPr>
        <p:spPr>
          <a:xfrm>
            <a:off x="258579" y="4023836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ED70118-525D-41A8-A673-2436A63F3817}"/>
              </a:ext>
            </a:extLst>
          </p:cNvPr>
          <p:cNvSpPr txBox="1"/>
          <p:nvPr/>
        </p:nvSpPr>
        <p:spPr>
          <a:xfrm>
            <a:off x="164891" y="254833"/>
            <a:ext cx="45087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</a:t>
            </a:r>
          </a:p>
          <a:p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一年級學童牙醫師到校免費牙齒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塗氟防齲服務家長同意書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C84940B-8BFA-461E-9C36-28784157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2139" y="823159"/>
            <a:ext cx="6896961" cy="5172721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B871C5EC-85DB-4C18-A843-AA143D8DF762}"/>
              </a:ext>
            </a:extLst>
          </p:cNvPr>
          <p:cNvSpPr/>
          <p:nvPr/>
        </p:nvSpPr>
        <p:spPr>
          <a:xfrm>
            <a:off x="5105051" y="6302326"/>
            <a:ext cx="2604044" cy="379828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A57C0761-C3F4-47A5-88F3-E3300C6FABD5}"/>
              </a:ext>
            </a:extLst>
          </p:cNvPr>
          <p:cNvSpPr/>
          <p:nvPr/>
        </p:nvSpPr>
        <p:spPr>
          <a:xfrm>
            <a:off x="4673600" y="5131905"/>
            <a:ext cx="5462146" cy="1726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19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1">
            <a:extLst>
              <a:ext uri="{FF2B5EF4-FFF2-40B4-BE49-F238E27FC236}">
                <a16:creationId xmlns:a16="http://schemas.microsoft.com/office/drawing/2014/main" id="{62FC7657-1F57-4B0B-9F2C-9A5D33678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31" y="77053"/>
            <a:ext cx="4771869" cy="670389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1707D2C-C9AE-4E54-BDD0-A93C9CBFEEDA}"/>
              </a:ext>
            </a:extLst>
          </p:cNvPr>
          <p:cNvSpPr txBox="1"/>
          <p:nvPr/>
        </p:nvSpPr>
        <p:spPr>
          <a:xfrm>
            <a:off x="164892" y="254833"/>
            <a:ext cx="2398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回家作業</a:t>
            </a:r>
            <a:endParaRPr lang="en-US" altLang="zh-TW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台北市博愛國小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學生資料調查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掃描全能王 2020-08-26 17.54.12_2">
            <a:extLst>
              <a:ext uri="{FF2B5EF4-FFF2-40B4-BE49-F238E27FC236}">
                <a16:creationId xmlns:a16="http://schemas.microsoft.com/office/drawing/2014/main" id="{33C93BFA-0BD3-405F-9779-57E0E9201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77053"/>
            <a:ext cx="4914740" cy="6780947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873AA3A4-B322-48E0-8886-B4ACB9C87167}"/>
              </a:ext>
            </a:extLst>
          </p:cNvPr>
          <p:cNvSpPr/>
          <p:nvPr/>
        </p:nvSpPr>
        <p:spPr>
          <a:xfrm>
            <a:off x="2743200" y="1393371"/>
            <a:ext cx="2028670" cy="294456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919450B-F517-417E-8980-89156F5DA1B0}"/>
              </a:ext>
            </a:extLst>
          </p:cNvPr>
          <p:cNvSpPr/>
          <p:nvPr/>
        </p:nvSpPr>
        <p:spPr>
          <a:xfrm>
            <a:off x="349770" y="1817608"/>
            <a:ext cx="2028670" cy="52465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班級與座號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7011470-2AA4-4CE3-B755-758088725EC4}"/>
              </a:ext>
            </a:extLst>
          </p:cNvPr>
          <p:cNvSpPr/>
          <p:nvPr/>
        </p:nvSpPr>
        <p:spPr>
          <a:xfrm>
            <a:off x="5206583" y="1163171"/>
            <a:ext cx="2028670" cy="52465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D75703F-45FF-4C0E-ABA4-7BE8DDBE36AA}"/>
              </a:ext>
            </a:extLst>
          </p:cNvPr>
          <p:cNvSpPr/>
          <p:nvPr/>
        </p:nvSpPr>
        <p:spPr>
          <a:xfrm>
            <a:off x="349769" y="2613797"/>
            <a:ext cx="2028670" cy="52465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sp>
        <p:nvSpPr>
          <p:cNvPr id="10" name="矩形: 圓角 6">
            <a:extLst>
              <a:ext uri="{FF2B5EF4-FFF2-40B4-BE49-F238E27FC236}">
                <a16:creationId xmlns:a16="http://schemas.microsoft.com/office/drawing/2014/main" id="{0FFE777B-0754-4D31-B5AB-AD05A7668C6C}"/>
              </a:ext>
            </a:extLst>
          </p:cNvPr>
          <p:cNvSpPr/>
          <p:nvPr/>
        </p:nvSpPr>
        <p:spPr>
          <a:xfrm>
            <a:off x="669559" y="3316232"/>
            <a:ext cx="1389089" cy="136766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共二頁，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填完整、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不遺漏</a:t>
            </a:r>
          </a:p>
        </p:txBody>
      </p:sp>
      <p:sp>
        <p:nvSpPr>
          <p:cNvPr id="11" name="矩形: 圓角 5">
            <a:extLst>
              <a:ext uri="{FF2B5EF4-FFF2-40B4-BE49-F238E27FC236}">
                <a16:creationId xmlns:a16="http://schemas.microsoft.com/office/drawing/2014/main" id="{873AA3A4-B322-48E0-8886-B4ACB9C87167}"/>
              </a:ext>
            </a:extLst>
          </p:cNvPr>
          <p:cNvSpPr/>
          <p:nvPr/>
        </p:nvSpPr>
        <p:spPr>
          <a:xfrm>
            <a:off x="7777394" y="652874"/>
            <a:ext cx="4266559" cy="3178898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矩形: 圓角 6">
            <a:extLst>
              <a:ext uri="{FF2B5EF4-FFF2-40B4-BE49-F238E27FC236}">
                <a16:creationId xmlns:a16="http://schemas.microsoft.com/office/drawing/2014/main" id="{0FFE777B-0754-4D31-B5AB-AD05A7668C6C}"/>
              </a:ext>
            </a:extLst>
          </p:cNvPr>
          <p:cNvSpPr/>
          <p:nvPr/>
        </p:nvSpPr>
        <p:spPr>
          <a:xfrm>
            <a:off x="481182" y="4861679"/>
            <a:ext cx="1829801" cy="136766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★安心就學方案申請★</a:t>
            </a:r>
          </a:p>
        </p:txBody>
      </p:sp>
    </p:spTree>
    <p:extLst>
      <p:ext uri="{BB962C8B-B14F-4D97-AF65-F5344CB8AC3E}">
        <p14:creationId xmlns:p14="http://schemas.microsoft.com/office/powerpoint/2010/main" val="30927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08A1A63-5018-4AF1-A3FF-15CD01F51084}"/>
              </a:ext>
            </a:extLst>
          </p:cNvPr>
          <p:cNvSpPr txBox="1"/>
          <p:nvPr/>
        </p:nvSpPr>
        <p:spPr>
          <a:xfrm>
            <a:off x="164890" y="254833"/>
            <a:ext cx="28882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1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台北市信義區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博愛國民小學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基本資料調查表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A090752-B30A-4DF4-B2E7-B044857DB548}"/>
              </a:ext>
            </a:extLst>
          </p:cNvPr>
          <p:cNvSpPr/>
          <p:nvPr/>
        </p:nvSpPr>
        <p:spPr>
          <a:xfrm>
            <a:off x="487179" y="4374397"/>
            <a:ext cx="1880885" cy="771041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先不用填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0B3CD68-7D67-442E-94C8-3BB97D1C3343}"/>
              </a:ext>
            </a:extLst>
          </p:cNvPr>
          <p:cNvSpPr/>
          <p:nvPr/>
        </p:nvSpPr>
        <p:spPr>
          <a:xfrm>
            <a:off x="487179" y="2840236"/>
            <a:ext cx="1558597" cy="115832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共四頁，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填完整、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不遺漏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01C7B74-7631-4E5A-BBD1-0B1D89F1F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76" y="127859"/>
            <a:ext cx="4818035" cy="6424047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E8F1319E-E599-4E6D-BDD9-96A86DB6BDC6}"/>
              </a:ext>
            </a:extLst>
          </p:cNvPr>
          <p:cNvSpPr/>
          <p:nvPr/>
        </p:nvSpPr>
        <p:spPr>
          <a:xfrm>
            <a:off x="2690776" y="1813302"/>
            <a:ext cx="4639923" cy="1615698"/>
          </a:xfrm>
          <a:prstGeom prst="roundRect">
            <a:avLst>
              <a:gd name="adj" fmla="val 16667"/>
            </a:avLst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圖片 10" descr="掃描全能王 2020-08-26 17.54.12_3">
            <a:extLst>
              <a:ext uri="{FF2B5EF4-FFF2-40B4-BE49-F238E27FC236}">
                <a16:creationId xmlns:a16="http://schemas.microsoft.com/office/drawing/2014/main" id="{565E7A00-F685-4FE1-88C5-DFC83E6FF5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08" y="254833"/>
            <a:ext cx="4499302" cy="624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1D45C83-9660-4D23-9525-A5BB30AB2A5A}"/>
              </a:ext>
            </a:extLst>
          </p:cNvPr>
          <p:cNvSpPr txBox="1"/>
          <p:nvPr/>
        </p:nvSpPr>
        <p:spPr>
          <a:xfrm>
            <a:off x="164891" y="254833"/>
            <a:ext cx="23487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1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台北市信義區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博愛國民小學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基本資料調查表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掃描全能王 2020-08-26 17.54.12_5">
            <a:extLst>
              <a:ext uri="{FF2B5EF4-FFF2-40B4-BE49-F238E27FC236}">
                <a16:creationId xmlns:a16="http://schemas.microsoft.com/office/drawing/2014/main" id="{44594E50-E012-4C3D-94F0-68300C48CE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52" y="303551"/>
            <a:ext cx="4617657" cy="6430780"/>
          </a:xfrm>
          <a:prstGeom prst="rect">
            <a:avLst/>
          </a:prstGeom>
        </p:spPr>
      </p:pic>
      <p:pic>
        <p:nvPicPr>
          <p:cNvPr id="8" name="圖片 7" descr="掃描全能王 2020-08-26 17.54.12_6">
            <a:extLst>
              <a:ext uri="{FF2B5EF4-FFF2-40B4-BE49-F238E27FC236}">
                <a16:creationId xmlns:a16="http://schemas.microsoft.com/office/drawing/2014/main" id="{2F2E7743-BB1A-4823-9332-1DA5DAFBD8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57" y="134911"/>
            <a:ext cx="4873490" cy="6723089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C0754F22-6FD9-47DD-B4D4-6BCF04487758}"/>
              </a:ext>
            </a:extLst>
          </p:cNvPr>
          <p:cNvSpPr/>
          <p:nvPr/>
        </p:nvSpPr>
        <p:spPr>
          <a:xfrm>
            <a:off x="501029" y="2927016"/>
            <a:ext cx="1389089" cy="136766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共四頁，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填完整、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不遺漏</a:t>
            </a:r>
          </a:p>
        </p:txBody>
      </p:sp>
    </p:spTree>
    <p:extLst>
      <p:ext uri="{BB962C8B-B14F-4D97-AF65-F5344CB8AC3E}">
        <p14:creationId xmlns:p14="http://schemas.microsoft.com/office/powerpoint/2010/main" val="355551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8">
            <a:extLst>
              <a:ext uri="{FF2B5EF4-FFF2-40B4-BE49-F238E27FC236}">
                <a16:creationId xmlns:a16="http://schemas.microsoft.com/office/drawing/2014/main" id="{083BCDCF-3A32-43A4-AC04-D7C2CE653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87" y="0"/>
            <a:ext cx="46101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08A1A63-5018-4AF1-A3FF-15CD01F51084}"/>
              </a:ext>
            </a:extLst>
          </p:cNvPr>
          <p:cNvSpPr txBox="1"/>
          <p:nvPr/>
        </p:nvSpPr>
        <p:spPr>
          <a:xfrm>
            <a:off x="164891" y="254833"/>
            <a:ext cx="3013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學生健康檢查紀錄卡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DB4FC8C-3294-4788-9EA8-93AC7C14ACC3}"/>
              </a:ext>
            </a:extLst>
          </p:cNvPr>
          <p:cNvSpPr/>
          <p:nvPr/>
        </p:nvSpPr>
        <p:spPr>
          <a:xfrm>
            <a:off x="4483936" y="299804"/>
            <a:ext cx="4610099" cy="247337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A090752-B30A-4DF4-B2E7-B044857DB548}"/>
              </a:ext>
            </a:extLst>
          </p:cNvPr>
          <p:cNvSpPr/>
          <p:nvPr/>
        </p:nvSpPr>
        <p:spPr>
          <a:xfrm>
            <a:off x="487178" y="3429000"/>
            <a:ext cx="2368447" cy="629194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老師代填學號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0B3CD68-7D67-442E-94C8-3BB97D1C3343}"/>
              </a:ext>
            </a:extLst>
          </p:cNvPr>
          <p:cNvSpPr/>
          <p:nvPr/>
        </p:nvSpPr>
        <p:spPr>
          <a:xfrm>
            <a:off x="487179" y="1907898"/>
            <a:ext cx="2368448" cy="1292501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學生基本資料、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健康基本資料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8F1319E-E599-4E6D-BDD9-96A86DB6BDC6}"/>
              </a:ext>
            </a:extLst>
          </p:cNvPr>
          <p:cNvSpPr/>
          <p:nvPr/>
        </p:nvSpPr>
        <p:spPr>
          <a:xfrm>
            <a:off x="7364237" y="43721"/>
            <a:ext cx="1729798" cy="512165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039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7">
            <a:extLst>
              <a:ext uri="{FF2B5EF4-FFF2-40B4-BE49-F238E27FC236}">
                <a16:creationId xmlns:a16="http://schemas.microsoft.com/office/drawing/2014/main" id="{C8AC72D5-0282-4236-8D7E-A8823426FF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4960" y="-1419040"/>
            <a:ext cx="6708098" cy="984598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D161D3E-7F65-420D-A6CC-1EAAED953907}"/>
              </a:ext>
            </a:extLst>
          </p:cNvPr>
          <p:cNvSpPr txBox="1"/>
          <p:nvPr/>
        </p:nvSpPr>
        <p:spPr>
          <a:xfrm>
            <a:off x="164891" y="254833"/>
            <a:ext cx="23487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3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台北市博愛國小學生緊急連絡卡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933CD42-8D28-4EF7-86AC-E360183249A3}"/>
              </a:ext>
            </a:extLst>
          </p:cNvPr>
          <p:cNvSpPr/>
          <p:nvPr/>
        </p:nvSpPr>
        <p:spPr>
          <a:xfrm>
            <a:off x="464152" y="3112078"/>
            <a:ext cx="1582604" cy="136766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全部填寫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D4EE4E3-955C-4DE5-BC49-788342E16177}"/>
              </a:ext>
            </a:extLst>
          </p:cNvPr>
          <p:cNvSpPr/>
          <p:nvPr/>
        </p:nvSpPr>
        <p:spPr>
          <a:xfrm>
            <a:off x="3812496" y="5915053"/>
            <a:ext cx="2408421" cy="524655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438A084-32C1-4DD0-8463-C7B89183BC56}"/>
              </a:ext>
            </a:extLst>
          </p:cNvPr>
          <p:cNvSpPr/>
          <p:nvPr/>
        </p:nvSpPr>
        <p:spPr>
          <a:xfrm>
            <a:off x="464152" y="4756509"/>
            <a:ext cx="1582604" cy="524655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</p:spTree>
    <p:extLst>
      <p:ext uri="{BB962C8B-B14F-4D97-AF65-F5344CB8AC3E}">
        <p14:creationId xmlns:p14="http://schemas.microsoft.com/office/powerpoint/2010/main" val="3679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10">
            <a:extLst>
              <a:ext uri="{FF2B5EF4-FFF2-40B4-BE49-F238E27FC236}">
                <a16:creationId xmlns:a16="http://schemas.microsoft.com/office/drawing/2014/main" id="{48E6CB4D-140D-447A-82B2-F8B6D713E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4789487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51A60AD-91BE-4861-9CC0-84DD4ADAE721}"/>
              </a:ext>
            </a:extLst>
          </p:cNvPr>
          <p:cNvSpPr txBox="1"/>
          <p:nvPr/>
        </p:nvSpPr>
        <p:spPr>
          <a:xfrm>
            <a:off x="164891" y="254833"/>
            <a:ext cx="3949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4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學生心臟病問卷暨篩檢表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2619EF4-0DCC-4897-91A8-D198245FC6BF}"/>
              </a:ext>
            </a:extLst>
          </p:cNvPr>
          <p:cNvSpPr/>
          <p:nvPr/>
        </p:nvSpPr>
        <p:spPr>
          <a:xfrm>
            <a:off x="487179" y="1907899"/>
            <a:ext cx="2368448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只要填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第一頁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7A386E2-D6BB-4081-B894-4B85267B0A53}"/>
              </a:ext>
            </a:extLst>
          </p:cNvPr>
          <p:cNvSpPr/>
          <p:nvPr/>
        </p:nvSpPr>
        <p:spPr>
          <a:xfrm>
            <a:off x="4114800" y="0"/>
            <a:ext cx="4979235" cy="6858000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86CFB30-AC2E-451B-987E-860D990BADE5}"/>
              </a:ext>
            </a:extLst>
          </p:cNvPr>
          <p:cNvSpPr/>
          <p:nvPr/>
        </p:nvSpPr>
        <p:spPr>
          <a:xfrm>
            <a:off x="487179" y="2904345"/>
            <a:ext cx="2825647" cy="778152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請勾選同意</a:t>
            </a:r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不同意</a:t>
            </a:r>
            <a:endParaRPr lang="en-US" altLang="zh-TW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並簽全名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6B92C8A-CA99-46D2-9888-D30019ED5412}"/>
              </a:ext>
            </a:extLst>
          </p:cNvPr>
          <p:cNvSpPr/>
          <p:nvPr/>
        </p:nvSpPr>
        <p:spPr>
          <a:xfrm>
            <a:off x="6805536" y="1907898"/>
            <a:ext cx="1729798" cy="512165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279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11">
            <a:extLst>
              <a:ext uri="{FF2B5EF4-FFF2-40B4-BE49-F238E27FC236}">
                <a16:creationId xmlns:a16="http://schemas.microsoft.com/office/drawing/2014/main" id="{AF07839C-CDD5-498E-8570-49284ADFC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50" y="0"/>
            <a:ext cx="4748213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4A57F4-3074-4712-A259-482A82A121D6}"/>
              </a:ext>
            </a:extLst>
          </p:cNvPr>
          <p:cNvSpPr txBox="1"/>
          <p:nvPr/>
        </p:nvSpPr>
        <p:spPr>
          <a:xfrm>
            <a:off x="164891" y="254833"/>
            <a:ext cx="3949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5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預防接種調查表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3E7EF0B-C395-4DE3-8F03-B0FB5FF22375}"/>
              </a:ext>
            </a:extLst>
          </p:cNvPr>
          <p:cNvSpPr/>
          <p:nvPr/>
        </p:nvSpPr>
        <p:spPr>
          <a:xfrm>
            <a:off x="487179" y="1907899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請填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DBFF3F8-FBB3-4502-9787-BBE8CF6DF957}"/>
              </a:ext>
            </a:extLst>
          </p:cNvPr>
          <p:cNvSpPr/>
          <p:nvPr/>
        </p:nvSpPr>
        <p:spPr>
          <a:xfrm>
            <a:off x="4483936" y="1019331"/>
            <a:ext cx="4610099" cy="1666720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9530098-004D-4EA4-948D-0F6821A1DAA1}"/>
              </a:ext>
            </a:extLst>
          </p:cNvPr>
          <p:cNvSpPr/>
          <p:nvPr/>
        </p:nvSpPr>
        <p:spPr>
          <a:xfrm>
            <a:off x="487179" y="2861788"/>
            <a:ext cx="2495864" cy="1310161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浮貼</a:t>
            </a:r>
            <a:endParaRPr lang="en-US" altLang="zh-TW" sz="24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預防接種紀錄卡</a:t>
            </a:r>
            <a:r>
              <a:rPr lang="en-US" altLang="zh-TW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黃卡</a:t>
            </a:r>
            <a:r>
              <a:rPr lang="en-US" altLang="zh-TW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影本</a:t>
            </a:r>
            <a:endParaRPr lang="en-US" altLang="zh-TW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50B5DC9-10F2-4FB1-8DC6-9D76BACE026E}"/>
              </a:ext>
            </a:extLst>
          </p:cNvPr>
          <p:cNvSpPr/>
          <p:nvPr/>
        </p:nvSpPr>
        <p:spPr>
          <a:xfrm>
            <a:off x="4483935" y="2861788"/>
            <a:ext cx="4610100" cy="2339799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請浮貼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預防接種紀錄卡</a:t>
            </a:r>
            <a:r>
              <a:rPr lang="en-US" altLang="zh-TW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黃卡</a:t>
            </a:r>
            <a:r>
              <a:rPr lang="en-US" altLang="zh-TW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影本</a:t>
            </a:r>
            <a:endParaRPr lang="en-US" altLang="zh-TW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0AEC340-83D3-46F7-9DA3-A06F8597938D}"/>
              </a:ext>
            </a:extLst>
          </p:cNvPr>
          <p:cNvSpPr/>
          <p:nvPr/>
        </p:nvSpPr>
        <p:spPr>
          <a:xfrm>
            <a:off x="487179" y="4347686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C634023-BE43-4FA6-8A9E-AB54B295E167}"/>
              </a:ext>
            </a:extLst>
          </p:cNvPr>
          <p:cNvSpPr/>
          <p:nvPr/>
        </p:nvSpPr>
        <p:spPr>
          <a:xfrm>
            <a:off x="4483935" y="6211750"/>
            <a:ext cx="4652128" cy="512165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38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9">
            <a:extLst>
              <a:ext uri="{FF2B5EF4-FFF2-40B4-BE49-F238E27FC236}">
                <a16:creationId xmlns:a16="http://schemas.microsoft.com/office/drawing/2014/main" id="{75FE3868-1B9A-4F89-B4C4-C3CE641399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38" y="0"/>
            <a:ext cx="5026025" cy="68580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8F1AF656-C1AE-4F1F-BA90-68C77FC747CC}"/>
              </a:ext>
            </a:extLst>
          </p:cNvPr>
          <p:cNvSpPr/>
          <p:nvPr/>
        </p:nvSpPr>
        <p:spPr>
          <a:xfrm>
            <a:off x="487179" y="2384148"/>
            <a:ext cx="2368448" cy="1292501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班級、姓名、性別、生日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9B4D88B-6185-46FE-9877-9BB1C719B898}"/>
              </a:ext>
            </a:extLst>
          </p:cNvPr>
          <p:cNvSpPr/>
          <p:nvPr/>
        </p:nvSpPr>
        <p:spPr>
          <a:xfrm>
            <a:off x="4229100" y="1"/>
            <a:ext cx="4864935" cy="1276350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BC5EFDD-E908-4A56-ADE2-EE6F27E1B222}"/>
              </a:ext>
            </a:extLst>
          </p:cNvPr>
          <p:cNvSpPr txBox="1"/>
          <p:nvPr/>
        </p:nvSpPr>
        <p:spPr>
          <a:xfrm>
            <a:off x="164891" y="254833"/>
            <a:ext cx="3013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6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牙齒保健追蹤卡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62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都會">
  <a:themeElements>
    <a:clrScheme name="都會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都會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TM03457491[[fn=都會]]</Template>
  <TotalTime>225</TotalTime>
  <Words>245</Words>
  <Application>Microsoft Office PowerPoint</Application>
  <PresentationFormat>寬螢幕</PresentationFormat>
  <Paragraphs>64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0" baseType="lpstr">
      <vt:lpstr>微軟正黑體</vt:lpstr>
      <vt:lpstr>新細明體</vt:lpstr>
      <vt:lpstr>Arial</vt:lpstr>
      <vt:lpstr>Arial Black</vt:lpstr>
      <vt:lpstr>Arial Rounded MT Bold</vt:lpstr>
      <vt:lpstr>Bahnschrift SemiBold</vt:lpstr>
      <vt:lpstr>Calibri Light</vt:lpstr>
      <vt:lpstr>都會</vt:lpstr>
      <vt:lpstr>小一新生表單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小一新生表單</dc:title>
  <dc:creator>周如茵</dc:creator>
  <cp:lastModifiedBy>teacher1</cp:lastModifiedBy>
  <cp:revision>55</cp:revision>
  <dcterms:created xsi:type="dcterms:W3CDTF">2020-08-26T10:03:51Z</dcterms:created>
  <dcterms:modified xsi:type="dcterms:W3CDTF">2023-08-29T03:57:41Z</dcterms:modified>
</cp:coreProperties>
</file>